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44" r:id="rId1"/>
  </p:sldMasterIdLst>
  <p:notesMasterIdLst>
    <p:notesMasterId r:id="rId3"/>
  </p:notesMasterIdLst>
  <p:sldIdLst>
    <p:sldId id="258" r:id="rId2"/>
  </p:sldIdLst>
  <p:sldSz cx="12192000" cy="6858000"/>
  <p:notesSz cx="6888163" cy="100203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0" autoAdjust="0"/>
  </p:normalViewPr>
  <p:slideViewPr>
    <p:cSldViewPr snapToGrid="0">
      <p:cViewPr varScale="1">
        <p:scale>
          <a:sx n="80" d="100"/>
          <a:sy n="80" d="100"/>
        </p:scale>
        <p:origin x="38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0" cy="502755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0" cy="502755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r">
              <a:defRPr sz="1200"/>
            </a:lvl1pPr>
          </a:lstStyle>
          <a:p>
            <a:fld id="{3312B865-D8BA-4D7F-875D-6A6816F9BB74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7" tIns="46209" rIns="92417" bIns="46209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17" tIns="46209" rIns="92417" bIns="462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7547"/>
            <a:ext cx="2984870" cy="502754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r">
              <a:defRPr sz="1200"/>
            </a:lvl1pPr>
          </a:lstStyle>
          <a:p>
            <a:fld id="{34DDC98E-4BB8-4A69-92AB-B1960C0ABD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255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C98E-4BB8-4A69-92AB-B1960C0ABDC8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402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41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33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862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0102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328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340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3821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5322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5777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423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8118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4643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1106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854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0892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306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815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DF9C-0264-4913-9D1B-53FCCCD82FAD}" type="datetimeFigureOut">
              <a:rPr lang="lt-LT" smtClean="0"/>
              <a:t>2020-02-28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DBFD9-C4AA-4AF6-99D6-61C3415063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1865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  <p:sldLayoutId id="2147485956" r:id="rId12"/>
    <p:sldLayoutId id="2147485957" r:id="rId13"/>
    <p:sldLayoutId id="2147485958" r:id="rId14"/>
    <p:sldLayoutId id="2147485959" r:id="rId15"/>
    <p:sldLayoutId id="2147485960" r:id="rId16"/>
    <p:sldLayoutId id="214748596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">
              <a:schemeClr val="bg2">
                <a:tint val="96000"/>
                <a:shade val="100000"/>
                <a:hueMod val="270000"/>
                <a:satMod val="200000"/>
                <a:lumMod val="128000"/>
                <a:alpha val="91000"/>
              </a:schemeClr>
            </a:gs>
            <a:gs pos="4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588" y="66583"/>
            <a:ext cx="7519386" cy="705774"/>
          </a:xfrm>
        </p:spPr>
        <p:txBody>
          <a:bodyPr>
            <a:noAutofit/>
          </a:bodyPr>
          <a:lstStyle/>
          <a:p>
            <a:pPr algn="ctr"/>
            <a:r>
              <a:rPr lang="lt-LT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Nemokamų Kompleksinių paslaugų šeimai 2020 </a:t>
            </a:r>
            <a:r>
              <a:rPr lang="lt-LT" sz="2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m. </a:t>
            </a:r>
            <a:r>
              <a:rPr lang="lt-L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kovo</a:t>
            </a:r>
            <a:r>
              <a:rPr lang="lt-LT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mėn. grafikas</a:t>
            </a:r>
            <a:endParaRPr lang="lt-LT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363622"/>
              </p:ext>
            </p:extLst>
          </p:nvPr>
        </p:nvGraphicFramePr>
        <p:xfrm>
          <a:off x="17409" y="900624"/>
          <a:ext cx="12162592" cy="69207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47733"/>
                <a:gridCol w="1970842"/>
                <a:gridCol w="2214979"/>
                <a:gridCol w="1979720"/>
                <a:gridCol w="1463386"/>
                <a:gridCol w="1585932"/>
              </a:tblGrid>
              <a:tr h="1243333">
                <a:tc gridSpan="3">
                  <a:txBody>
                    <a:bodyPr/>
                    <a:lstStyle/>
                    <a:p>
                      <a:pPr algn="just"/>
                      <a:r>
                        <a:rPr lang="lt-LT" sz="1600" dirty="0" smtClean="0"/>
                        <a:t>Išankstinė registracija:</a:t>
                      </a:r>
                    </a:p>
                    <a:p>
                      <a:pPr algn="just"/>
                      <a:r>
                        <a:rPr lang="lt-LT" sz="1200" dirty="0" smtClean="0"/>
                        <a:t>     Tel.: 865771655</a:t>
                      </a:r>
                    </a:p>
                    <a:p>
                      <a:pPr algn="just"/>
                      <a:r>
                        <a:rPr lang="lt-LT" sz="1200" dirty="0" smtClean="0"/>
                        <a:t>     El. p. bsnvisaginas@gmail.com</a:t>
                      </a:r>
                    </a:p>
                    <a:p>
                      <a:pPr algn="just"/>
                      <a:r>
                        <a:rPr lang="lt-LT" sz="1200" kern="1200" dirty="0" err="1" smtClean="0">
                          <a:effectLst/>
                        </a:rPr>
                        <a:t>Faceebook</a:t>
                      </a:r>
                      <a:r>
                        <a:rPr lang="lt-LT" sz="1200" kern="1200" dirty="0" smtClean="0">
                          <a:effectLst/>
                        </a:rPr>
                        <a:t> paskyra – Visagino Bendruomeniniai šeimos namai</a:t>
                      </a:r>
                    </a:p>
                    <a:p>
                      <a:pPr algn="just"/>
                      <a:r>
                        <a:rPr lang="lt-LT" sz="1200" kern="1200" dirty="0" smtClean="0">
                          <a:effectLst/>
                        </a:rPr>
                        <a:t>Įstaigos  internetinė svetainė -</a:t>
                      </a:r>
                      <a:r>
                        <a:rPr lang="lt-LT" sz="1200" kern="1200" baseline="0" dirty="0" smtClean="0">
                          <a:effectLst/>
                        </a:rPr>
                        <a:t> www.vpvc.lt </a:t>
                      </a:r>
                      <a:r>
                        <a:rPr lang="lt-LT" sz="1200" kern="1200" dirty="0" smtClean="0">
                          <a:effectLst/>
                        </a:rPr>
                        <a:t>(paskyra VBŠN)</a:t>
                      </a:r>
                      <a:endParaRPr lang="lt-LT" sz="1200" dirty="0" smtClean="0"/>
                    </a:p>
                    <a:p>
                      <a:pPr algn="just"/>
                      <a:r>
                        <a:rPr lang="lt-LT" sz="1200" dirty="0" smtClean="0"/>
                        <a:t>Adresas:</a:t>
                      </a:r>
                      <a:r>
                        <a:rPr lang="lt-LT" sz="1200" baseline="0" dirty="0" smtClean="0"/>
                        <a:t> </a:t>
                      </a:r>
                      <a:r>
                        <a:rPr lang="lt-LT" sz="1200" dirty="0" smtClean="0"/>
                        <a:t>Statybininkų g 7, Visaginas</a:t>
                      </a:r>
                      <a:endParaRPr lang="lt-LT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err="1" smtClean="0"/>
                        <a:t>Mediatorė</a:t>
                      </a:r>
                      <a:endParaRPr lang="lt-LT" sz="1200" dirty="0" smtClean="0"/>
                    </a:p>
                    <a:p>
                      <a:pPr algn="ctr"/>
                      <a:r>
                        <a:rPr lang="lt-LT" sz="1200" dirty="0" smtClean="0"/>
                        <a:t>(teisininkė)</a:t>
                      </a:r>
                    </a:p>
                    <a:p>
                      <a:pPr algn="ctr"/>
                      <a:r>
                        <a:rPr lang="lt-LT" sz="1200" dirty="0" smtClean="0"/>
                        <a:t>Mėta </a:t>
                      </a:r>
                      <a:r>
                        <a:rPr lang="lt-LT" sz="1200" dirty="0" err="1" smtClean="0"/>
                        <a:t>Paulauskė</a:t>
                      </a:r>
                      <a:endParaRPr lang="lt-LT" sz="1200" dirty="0" smtClean="0"/>
                    </a:p>
                    <a:p>
                      <a:pPr algn="ctr"/>
                      <a:r>
                        <a:rPr lang="lt-LT" sz="1200" dirty="0" smtClean="0"/>
                        <a:t>Visagino šeimos krizių centras, Statybininkų g.7, Visaginas</a:t>
                      </a:r>
                      <a:endParaRPr lang="lt-LT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200" kern="1200" dirty="0" err="1" smtClean="0"/>
                        <a:t>Soc</a:t>
                      </a:r>
                      <a:r>
                        <a:rPr lang="lt-LT" sz="1200" kern="1200" dirty="0" smtClean="0"/>
                        <a:t>. darbuotoja</a:t>
                      </a:r>
                    </a:p>
                    <a:p>
                      <a:pPr marL="0" algn="ctr" defTabSz="914400" rtl="0" eaLnBrk="1" latinLnBrk="0" hangingPunct="1"/>
                      <a:r>
                        <a:rPr lang="lt-LT" sz="1200" kern="1200" dirty="0" smtClean="0"/>
                        <a:t>Jelena </a:t>
                      </a:r>
                      <a:r>
                        <a:rPr lang="lt-LT" sz="1200" kern="1200" dirty="0" err="1" smtClean="0"/>
                        <a:t>Malančuk</a:t>
                      </a:r>
                      <a:r>
                        <a:rPr lang="lt-LT" sz="1200" kern="1200" dirty="0" smtClean="0"/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lt-LT" sz="1200" kern="1200" dirty="0" smtClean="0"/>
                        <a:t>LRK</a:t>
                      </a:r>
                      <a:r>
                        <a:rPr lang="en-US" sz="1200" kern="1200" dirty="0" smtClean="0"/>
                        <a:t> </a:t>
                      </a:r>
                      <a:r>
                        <a:rPr lang="en-US" sz="1200" kern="1200" dirty="0" err="1" smtClean="0"/>
                        <a:t>draugij</a:t>
                      </a:r>
                      <a:r>
                        <a:rPr lang="lt-LT" sz="1200" kern="1200" dirty="0" err="1" smtClean="0"/>
                        <a:t>os</a:t>
                      </a:r>
                      <a:r>
                        <a:rPr lang="lt-LT" sz="1200" kern="1200" dirty="0" smtClean="0"/>
                        <a:t> Visagino skyrius Vilties g.1, Visaginas</a:t>
                      </a:r>
                      <a:endParaRPr lang="lt-LT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200" kern="1200" dirty="0" smtClean="0"/>
                        <a:t>Psichologė</a:t>
                      </a:r>
                    </a:p>
                    <a:p>
                      <a:pPr marL="0" algn="ctr" defTabSz="914400" rtl="0" eaLnBrk="1" latinLnBrk="0" hangingPunct="1"/>
                      <a:r>
                        <a:rPr lang="lt-LT" sz="1200" kern="1200" dirty="0" err="1" smtClean="0"/>
                        <a:t>Natalja</a:t>
                      </a:r>
                      <a:r>
                        <a:rPr lang="lt-LT" sz="1200" kern="1200" dirty="0" smtClean="0"/>
                        <a:t> </a:t>
                      </a:r>
                      <a:r>
                        <a:rPr lang="lt-LT" sz="1200" kern="1200" dirty="0" err="1" smtClean="0"/>
                        <a:t>Kislaja</a:t>
                      </a:r>
                      <a:endParaRPr lang="lt-LT" sz="12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lt-LT" sz="1200" kern="1200" dirty="0" smtClean="0"/>
                        <a:t>LRK</a:t>
                      </a:r>
                      <a:r>
                        <a:rPr lang="en-US" sz="1200" kern="1200" dirty="0" smtClean="0"/>
                        <a:t> </a:t>
                      </a:r>
                      <a:r>
                        <a:rPr lang="en-US" sz="1200" kern="1200" dirty="0" err="1" smtClean="0"/>
                        <a:t>draugij</a:t>
                      </a:r>
                      <a:r>
                        <a:rPr lang="lt-LT" sz="1200" kern="1200" dirty="0" err="1" smtClean="0"/>
                        <a:t>os</a:t>
                      </a:r>
                      <a:r>
                        <a:rPr lang="lt-LT" sz="1200" kern="1200" dirty="0" smtClean="0"/>
                        <a:t> Visagino </a:t>
                      </a:r>
                      <a:r>
                        <a:rPr lang="en-US" sz="1200" kern="1200" dirty="0" smtClean="0"/>
                        <a:t> </a:t>
                      </a:r>
                      <a:r>
                        <a:rPr lang="lt-LT" sz="1200" kern="1200" dirty="0" smtClean="0"/>
                        <a:t>skyrius  Vilties g.1</a:t>
                      </a:r>
                      <a:r>
                        <a:rPr lang="lt-LT" sz="1200" kern="1200" smtClean="0"/>
                        <a:t>, Visaginas</a:t>
                      </a:r>
                      <a:endParaRPr lang="lt-LT" sz="1200" kern="1200" dirty="0" smtClean="0"/>
                    </a:p>
                  </a:txBody>
                  <a:tcPr/>
                </a:tc>
              </a:tr>
              <a:tr h="151380">
                <a:tc>
                  <a:txBody>
                    <a:bodyPr/>
                    <a:lstStyle/>
                    <a:p>
                      <a:r>
                        <a:rPr lang="lt-LT" sz="1100" b="1" dirty="0" smtClean="0"/>
                        <a:t>PIRMADIENIS</a:t>
                      </a:r>
                      <a:endParaRPr lang="lt-L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t-LT" sz="1100" b="1" kern="1200" dirty="0" smtClean="0"/>
                        <a:t>ANTRADIENIS</a:t>
                      </a:r>
                      <a:endParaRPr lang="lt-LT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t-LT" sz="1100" b="1" kern="1200" dirty="0" smtClean="0"/>
                        <a:t>TREČIADIENIS</a:t>
                      </a:r>
                      <a:endParaRPr lang="lt-LT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t-LT" sz="1100" b="1" kern="1200" dirty="0" smtClean="0"/>
                        <a:t>KETVIRTADIENIS</a:t>
                      </a:r>
                      <a:endParaRPr lang="lt-LT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t-LT" sz="1100" b="1" kern="1200" dirty="0" smtClean="0"/>
                        <a:t>PERNKTADIENIS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000" b="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28894">
                <a:tc>
                  <a:txBody>
                    <a:bodyPr/>
                    <a:lstStyle/>
                    <a:p>
                      <a:pPr algn="ctr"/>
                      <a:r>
                        <a:rPr lang="lt-LT" sz="1050" b="1" dirty="0" smtClean="0"/>
                        <a:t>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8 - 12 v</a:t>
                      </a:r>
                      <a:r>
                        <a:rPr lang="lt-LT" sz="1050" dirty="0" smtClean="0"/>
                        <a:t>al. Psichologas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8 - 12 </a:t>
                      </a: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val. 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8 - 12 </a:t>
                      </a: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val. Psichologas</a:t>
                      </a:r>
                      <a:endParaRPr kumimoji="0" lang="lt-LT" sz="105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16 - 18 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darbuotojas</a:t>
                      </a:r>
                      <a:endParaRPr lang="lt-LT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8 - 11 </a:t>
                      </a: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val. 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8 - 10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14 - 18 val</a:t>
                      </a: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16 - 18 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darbuotojas</a:t>
                      </a:r>
                      <a:endParaRPr lang="lt-LT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8713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="0" kern="1200" dirty="0" smtClean="0"/>
                        <a:t>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8 - 12</a:t>
                      </a: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val. 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17 - 20 val. Paramos grupės užsiėmimai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050" baseline="0" dirty="0" smtClean="0"/>
                        <a:t>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8 - 12 </a:t>
                      </a: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val. Psichologas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kern="1200" baseline="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marL="0" algn="ctr" defTabSz="914400" rtl="0" eaLnBrk="1" latinLnBrk="0" hangingPunct="1"/>
                      <a:endParaRPr lang="lt-LT" sz="105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lt-LT" sz="105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aseline="0" dirty="0" smtClean="0"/>
                        <a:t>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8 - 11 val. Psichologas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14 - 18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16 - 18 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darbuotojas</a:t>
                      </a:r>
                      <a:endParaRPr lang="lt-LT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7762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dirty="0" smtClean="0"/>
                        <a:t>16</a:t>
                      </a:r>
                    </a:p>
                    <a:p>
                      <a:pPr algn="l"/>
                      <a:r>
                        <a:rPr lang="lt-LT" sz="1050" baseline="0" dirty="0" smtClean="0"/>
                        <a:t>8 - 12 v</a:t>
                      </a:r>
                      <a:r>
                        <a:rPr lang="lt-LT" sz="1050" dirty="0" smtClean="0"/>
                        <a:t>al. 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17 - 20 val. Paramos grupės užsiėmimai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kern="1200" dirty="0" smtClean="0"/>
                        <a:t>17</a:t>
                      </a:r>
                    </a:p>
                    <a:p>
                      <a:pPr marL="0" algn="l" defTabSz="914400" rtl="0" eaLnBrk="1" latinLnBrk="0" hangingPunct="1"/>
                      <a:r>
                        <a:rPr lang="lt-LT" sz="1050" dirty="0" smtClean="0"/>
                        <a:t>8 -12</a:t>
                      </a:r>
                      <a:r>
                        <a:rPr lang="lt-LT" sz="1050" baseline="0" dirty="0" smtClean="0"/>
                        <a:t> val. </a:t>
                      </a:r>
                      <a:r>
                        <a:rPr lang="lt-LT" sz="1050" dirty="0" smtClean="0"/>
                        <a:t>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dirty="0" smtClean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dirty="0" smtClean="0"/>
                        <a:t>8 - 12</a:t>
                      </a:r>
                      <a:r>
                        <a:rPr lang="lt-LT" sz="1050" baseline="0" dirty="0" smtClean="0"/>
                        <a:t> val. </a:t>
                      </a:r>
                      <a:r>
                        <a:rPr lang="lt-LT" sz="1050" dirty="0" smtClean="0"/>
                        <a:t>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16- 18 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 darbuotojas</a:t>
                      </a:r>
                      <a:endParaRPr lang="lt-LT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dirty="0" smtClean="0"/>
                        <a:t>16 - 18</a:t>
                      </a:r>
                      <a:r>
                        <a:rPr lang="lt-LT" sz="1050" baseline="0" dirty="0" smtClean="0"/>
                        <a:t> val.</a:t>
                      </a:r>
                      <a:r>
                        <a:rPr lang="lt-LT" sz="1050" dirty="0" smtClean="0"/>
                        <a:t> 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dirty="0" smtClean="0"/>
                        <a:t>19</a:t>
                      </a:r>
                    </a:p>
                    <a:p>
                      <a:pPr algn="l"/>
                      <a:r>
                        <a:rPr lang="lt-LT" sz="1050" baseline="0" dirty="0" smtClean="0"/>
                        <a:t>8 -11 val. Psichologas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0" baseline="0" dirty="0" smtClean="0">
                          <a:solidFill>
                            <a:schemeClr val="dk1"/>
                          </a:solidFill>
                        </a:rPr>
                        <a:t>------- </a:t>
                      </a:r>
                      <a:r>
                        <a:rPr lang="lt-LT" sz="1050" b="0" baseline="0" dirty="0" err="1" smtClean="0">
                          <a:solidFill>
                            <a:schemeClr val="dk1"/>
                          </a:solidFill>
                        </a:rPr>
                        <a:t>Mediacija</a:t>
                      </a:r>
                      <a:endParaRPr lang="lt-LT" sz="105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1050" dirty="0" smtClean="0"/>
                        <a:t>20</a:t>
                      </a:r>
                    </a:p>
                    <a:p>
                      <a:pPr algn="l"/>
                      <a:r>
                        <a:rPr lang="lt-LT" sz="1050" dirty="0" smtClean="0"/>
                        <a:t>--------- </a:t>
                      </a:r>
                      <a:r>
                        <a:rPr lang="lt-LT" sz="1050" dirty="0" err="1" smtClean="0"/>
                        <a:t>Mediacija</a:t>
                      </a:r>
                      <a:endParaRPr lang="lt-LT" sz="105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16 - 18 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darbuotojas</a:t>
                      </a:r>
                      <a:endParaRPr lang="lt-LT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lt-LT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8586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kern="1200" noProof="0" dirty="0" smtClean="0"/>
                        <a:t>23</a:t>
                      </a:r>
                      <a:endParaRPr lang="lt-LT" sz="105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8 - 13 </a:t>
                      </a:r>
                      <a:r>
                        <a:rPr lang="lt-LT" sz="1050" dirty="0" smtClean="0"/>
                        <a:t>val.</a:t>
                      </a:r>
                      <a:r>
                        <a:rPr lang="lt-LT" sz="1050" baseline="0" dirty="0" smtClean="0"/>
                        <a:t> </a:t>
                      </a:r>
                      <a:r>
                        <a:rPr lang="lt-LT" sz="1050" dirty="0" smtClean="0"/>
                        <a:t> 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---------- </a:t>
                      </a:r>
                      <a:r>
                        <a:rPr kumimoji="0" lang="lt-LT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Mediacija</a:t>
                      </a:r>
                      <a:endParaRPr kumimoji="0" lang="lt-LT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17 - 20 val. Paramos grupės užsiėmimai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kern="1200" dirty="0" smtClean="0"/>
                        <a:t>24</a:t>
                      </a:r>
                      <a:endParaRPr lang="lt-LT" sz="1050" dirty="0" smtClean="0"/>
                    </a:p>
                    <a:p>
                      <a:pPr algn="l"/>
                      <a:r>
                        <a:rPr lang="lt-LT" sz="1050" dirty="0" smtClean="0"/>
                        <a:t>8 - 12 val.</a:t>
                      </a:r>
                      <a:r>
                        <a:rPr lang="lt-LT" sz="1050" baseline="0" dirty="0" smtClean="0"/>
                        <a:t> </a:t>
                      </a:r>
                      <a:r>
                        <a:rPr lang="lt-LT" sz="1050" dirty="0" smtClean="0"/>
                        <a:t>Psichologas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dirty="0" smtClean="0"/>
                    </a:p>
                    <a:p>
                      <a:pPr algn="l"/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kern="1200" dirty="0" smtClean="0"/>
                        <a:t>25</a:t>
                      </a:r>
                      <a:endParaRPr lang="lt-LT" sz="105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dirty="0" smtClean="0"/>
                        <a:t>8 - 12 val.</a:t>
                      </a:r>
                      <a:r>
                        <a:rPr lang="lt-LT" sz="1050" baseline="0" dirty="0" smtClean="0"/>
                        <a:t> </a:t>
                      </a:r>
                      <a:r>
                        <a:rPr lang="lt-LT" sz="1050" dirty="0" smtClean="0"/>
                        <a:t>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16 – 18 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 darbuotojas</a:t>
                      </a:r>
                      <a:endParaRPr lang="lt-LT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kern="1200" dirty="0" smtClean="0"/>
                        <a:t>26</a:t>
                      </a:r>
                    </a:p>
                    <a:p>
                      <a:pPr marL="0" algn="l" defTabSz="914400" rtl="0" eaLnBrk="1" latinLnBrk="0" hangingPunct="1"/>
                      <a:r>
                        <a:rPr lang="lt-LT" sz="1050" baseline="0" dirty="0" smtClean="0">
                          <a:solidFill>
                            <a:schemeClr val="bg1"/>
                          </a:solidFill>
                        </a:rPr>
                        <a:t>8 - 11</a:t>
                      </a:r>
                      <a:r>
                        <a:rPr lang="ru-RU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lt-LT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lt-LT" sz="1050" baseline="0" dirty="0" smtClean="0"/>
                        <a:t>val. </a:t>
                      </a:r>
                      <a:r>
                        <a:rPr lang="lt-LT" sz="1050" dirty="0" smtClean="0"/>
                        <a:t>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1050" dirty="0" smtClean="0"/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14 - 18 val. </a:t>
                      </a:r>
                      <a:r>
                        <a:rPr kumimoji="0" lang="lt-LT" sz="105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Mediacija</a:t>
                      </a: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16 - 18 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val. </a:t>
                      </a:r>
                      <a:r>
                        <a:rPr kumimoji="0" lang="lt-LT" sz="105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kumimoji="0" lang="lt-LT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darbuotojas</a:t>
                      </a:r>
                      <a:endParaRPr lang="lt-LT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967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aseline="0" dirty="0" smtClean="0"/>
                        <a:t>30</a:t>
                      </a:r>
                    </a:p>
                    <a:p>
                      <a:pPr algn="l"/>
                      <a:r>
                        <a:rPr lang="lt-LT" sz="1050" baseline="0" dirty="0" smtClean="0"/>
                        <a:t>8 - 12 v</a:t>
                      </a:r>
                      <a:r>
                        <a:rPr lang="lt-LT" sz="1050" dirty="0" smtClean="0"/>
                        <a:t>al. Psichologas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85000"/>
                              <a:lumOff val="1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17 - 20 val. Paramos grupės užsiėmimai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050" baseline="0" dirty="0" smtClean="0"/>
                        <a:t>31</a:t>
                      </a:r>
                    </a:p>
                    <a:p>
                      <a:pPr algn="l"/>
                      <a:r>
                        <a:rPr lang="lt-LT" sz="1050" baseline="0" dirty="0" smtClean="0"/>
                        <a:t>8 - 12 v</a:t>
                      </a:r>
                      <a:r>
                        <a:rPr lang="lt-LT" sz="1050" dirty="0" smtClean="0"/>
                        <a:t>al. Psichologas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="1" dirty="0" smtClean="0"/>
                        <a:t>8 - 11 val. </a:t>
                      </a:r>
                      <a:r>
                        <a:rPr lang="lt-LT" sz="1050" b="1" dirty="0" err="1" smtClean="0"/>
                        <a:t>Soc</a:t>
                      </a:r>
                      <a:r>
                        <a:rPr lang="lt-LT" sz="1050" b="1" dirty="0" smtClean="0"/>
                        <a:t>.</a:t>
                      </a:r>
                      <a:r>
                        <a:rPr lang="lt-LT" sz="1050" b="1" baseline="0" dirty="0" smtClean="0"/>
                        <a:t> darbuotojas</a:t>
                      </a:r>
                      <a:endParaRPr lang="lt-LT" sz="105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16 - 18 val. </a:t>
                      </a:r>
                      <a:r>
                        <a:rPr lang="lt-LT" sz="1050" baseline="0" dirty="0" err="1" smtClean="0"/>
                        <a:t>Mediacija</a:t>
                      </a:r>
                      <a:endParaRPr lang="lt-LT" sz="1050" baseline="0" dirty="0" smtClean="0"/>
                    </a:p>
                    <a:p>
                      <a:pPr marL="0" algn="l" defTabSz="914400" rtl="0" eaLnBrk="1" latinLnBrk="0" hangingPunct="1"/>
                      <a:endParaRPr lang="lt-LT" sz="10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50" baseline="0" dirty="0" smtClean="0"/>
                        <a:t>        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1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Projekto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1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partneriai: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lt-LT" sz="1050" kern="12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lt-LT" sz="105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lt-LT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4392">
                <a:tc>
                  <a:txBody>
                    <a:bodyPr/>
                    <a:lstStyle/>
                    <a:p>
                      <a:pPr algn="just"/>
                      <a:endParaRPr lang="lt-LT" sz="9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lt-LT" sz="90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lt-LT" sz="90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lt-LT" sz="9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endParaRPr lang="lt-LT" sz="9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lt-LT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7" y="18294"/>
            <a:ext cx="1541868" cy="835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0666" y="5932927"/>
            <a:ext cx="793910" cy="6917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0210" y="5939800"/>
            <a:ext cx="803430" cy="575895"/>
          </a:xfrm>
          <a:prstGeom prst="rect">
            <a:avLst/>
          </a:prstGeom>
          <a:effectLst>
            <a:outerShdw blurRad="215900" dist="50800" dir="5400000" sx="95000" sy="95000" algn="ctr" rotWithShape="0">
              <a:srgbClr val="000000">
                <a:alpha val="9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477" y="1257125"/>
            <a:ext cx="201592" cy="1780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359112">
            <a:off x="21014" y="1360707"/>
            <a:ext cx="437076" cy="615573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7633"/>
              </p:ext>
            </p:extLst>
          </p:nvPr>
        </p:nvGraphicFramePr>
        <p:xfrm>
          <a:off x="4678876" y="7490978"/>
          <a:ext cx="208281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281"/>
              </a:tblGrid>
              <a:tr h="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19" y="0"/>
            <a:ext cx="1580772" cy="9321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48813" y="5932927"/>
            <a:ext cx="1392540" cy="5827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27609" y="5838789"/>
            <a:ext cx="973999" cy="10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372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5355</TotalTime>
  <Words>476</Words>
  <Application>Microsoft Office PowerPoint</Application>
  <PresentationFormat>Widescreen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Century Gothic</vt:lpstr>
      <vt:lpstr>Vapor Trail</vt:lpstr>
      <vt:lpstr>Nemokamų Kompleksinių paslaugų šeimai 2020 m. kovo mėn. grafikas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VPVC</dc:creator>
  <cp:lastModifiedBy>VPVC</cp:lastModifiedBy>
  <cp:revision>240</cp:revision>
  <cp:lastPrinted>2020-02-24T09:21:17Z</cp:lastPrinted>
  <dcterms:created xsi:type="dcterms:W3CDTF">2018-11-29T13:01:03Z</dcterms:created>
  <dcterms:modified xsi:type="dcterms:W3CDTF">2020-02-28T09:30:18Z</dcterms:modified>
</cp:coreProperties>
</file>