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944" r:id="rId1"/>
  </p:sldMasterIdLst>
  <p:notesMasterIdLst>
    <p:notesMasterId r:id="rId3"/>
  </p:notesMasterIdLst>
  <p:sldIdLst>
    <p:sldId id="258" r:id="rId2"/>
  </p:sldIdLst>
  <p:sldSz cx="12192000" cy="6858000"/>
  <p:notesSz cx="6888163" cy="100203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50" autoAdjust="0"/>
  </p:normalViewPr>
  <p:slideViewPr>
    <p:cSldViewPr snapToGrid="0">
      <p:cViewPr varScale="1">
        <p:scale>
          <a:sx n="80" d="100"/>
          <a:sy n="80" d="100"/>
        </p:scale>
        <p:origin x="38" y="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84870" cy="502755"/>
          </a:xfrm>
          <a:prstGeom prst="rect">
            <a:avLst/>
          </a:prstGeom>
        </p:spPr>
        <p:txBody>
          <a:bodyPr vert="horz" lIns="92417" tIns="46209" rIns="92417" bIns="46209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9" y="2"/>
            <a:ext cx="2984870" cy="502755"/>
          </a:xfrm>
          <a:prstGeom prst="rect">
            <a:avLst/>
          </a:prstGeom>
        </p:spPr>
        <p:txBody>
          <a:bodyPr vert="horz" lIns="92417" tIns="46209" rIns="92417" bIns="46209" rtlCol="0"/>
          <a:lstStyle>
            <a:lvl1pPr algn="r">
              <a:defRPr sz="1200"/>
            </a:lvl1pPr>
          </a:lstStyle>
          <a:p>
            <a:fld id="{3312B865-D8BA-4D7F-875D-6A6816F9BB74}" type="datetimeFigureOut">
              <a:rPr lang="lt-LT" smtClean="0"/>
              <a:t>2020-02-28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18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17" tIns="46209" rIns="92417" bIns="46209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822270"/>
            <a:ext cx="5510530" cy="3945493"/>
          </a:xfrm>
          <a:prstGeom prst="rect">
            <a:avLst/>
          </a:prstGeom>
        </p:spPr>
        <p:txBody>
          <a:bodyPr vert="horz" lIns="92417" tIns="46209" rIns="92417" bIns="4620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517547"/>
            <a:ext cx="2984870" cy="502754"/>
          </a:xfrm>
          <a:prstGeom prst="rect">
            <a:avLst/>
          </a:prstGeom>
        </p:spPr>
        <p:txBody>
          <a:bodyPr vert="horz" lIns="92417" tIns="46209" rIns="92417" bIns="46209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9" y="9517547"/>
            <a:ext cx="2984870" cy="502754"/>
          </a:xfrm>
          <a:prstGeom prst="rect">
            <a:avLst/>
          </a:prstGeom>
        </p:spPr>
        <p:txBody>
          <a:bodyPr vert="horz" lIns="92417" tIns="46209" rIns="92417" bIns="46209" rtlCol="0" anchor="b"/>
          <a:lstStyle>
            <a:lvl1pPr algn="r">
              <a:defRPr sz="1200"/>
            </a:lvl1pPr>
          </a:lstStyle>
          <a:p>
            <a:fld id="{34DDC98E-4BB8-4A69-92AB-B1960C0ABDC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72558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DDC98E-4BB8-4A69-92AB-B1960C0ABDC8}" type="slidenum">
              <a:rPr lang="lt-LT" smtClean="0"/>
              <a:t>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94024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0916DF9C-0264-4913-9D1B-53FCCCD82FAD}" type="datetimeFigureOut">
              <a:rPr lang="lt-LT" smtClean="0"/>
              <a:t>2020-02-28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F49DBFD9-C4AA-4AF6-99D6-61C34150631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2412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DF9C-0264-4913-9D1B-53FCCCD82FAD}" type="datetimeFigureOut">
              <a:rPr lang="lt-LT" smtClean="0"/>
              <a:t>2020-02-28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DBFD9-C4AA-4AF6-99D6-61C34150631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13383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916DF9C-0264-4913-9D1B-53FCCCD82FAD}" type="datetimeFigureOut">
              <a:rPr lang="lt-LT" smtClean="0"/>
              <a:t>2020-02-28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49DBFD9-C4AA-4AF6-99D6-61C34150631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38629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916DF9C-0264-4913-9D1B-53FCCCD82FAD}" type="datetimeFigureOut">
              <a:rPr lang="lt-LT" smtClean="0"/>
              <a:t>2020-02-28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49DBFD9-C4AA-4AF6-99D6-61C34150631B}" type="slidenum">
              <a:rPr lang="lt-LT" smtClean="0"/>
              <a:t>‹#›</a:t>
            </a:fld>
            <a:endParaRPr lang="lt-LT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01023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916DF9C-0264-4913-9D1B-53FCCCD82FAD}" type="datetimeFigureOut">
              <a:rPr lang="lt-LT" smtClean="0"/>
              <a:t>2020-02-28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49DBFD9-C4AA-4AF6-99D6-61C34150631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832860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DF9C-0264-4913-9D1B-53FCCCD82FAD}" type="datetimeFigureOut">
              <a:rPr lang="lt-LT" smtClean="0"/>
              <a:t>2020-02-28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DBFD9-C4AA-4AF6-99D6-61C34150631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334020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DF9C-0264-4913-9D1B-53FCCCD82FAD}" type="datetimeFigureOut">
              <a:rPr lang="lt-LT" smtClean="0"/>
              <a:t>2020-02-28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DBFD9-C4AA-4AF6-99D6-61C34150631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43821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DF9C-0264-4913-9D1B-53FCCCD82FAD}" type="datetimeFigureOut">
              <a:rPr lang="lt-LT" smtClean="0"/>
              <a:t>2020-02-28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DBFD9-C4AA-4AF6-99D6-61C34150631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253222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916DF9C-0264-4913-9D1B-53FCCCD82FAD}" type="datetimeFigureOut">
              <a:rPr lang="lt-LT" smtClean="0"/>
              <a:t>2020-02-28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49DBFD9-C4AA-4AF6-99D6-61C34150631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357776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DF9C-0264-4913-9D1B-53FCCCD82FAD}" type="datetimeFigureOut">
              <a:rPr lang="lt-LT" smtClean="0"/>
              <a:t>2020-02-28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DBFD9-C4AA-4AF6-99D6-61C34150631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5423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916DF9C-0264-4913-9D1B-53FCCCD82FAD}" type="datetimeFigureOut">
              <a:rPr lang="lt-LT" smtClean="0"/>
              <a:t>2020-02-28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49DBFD9-C4AA-4AF6-99D6-61C34150631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081189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DF9C-0264-4913-9D1B-53FCCCD82FAD}" type="datetimeFigureOut">
              <a:rPr lang="lt-LT" smtClean="0"/>
              <a:t>2020-02-28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DBFD9-C4AA-4AF6-99D6-61C34150631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74643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DF9C-0264-4913-9D1B-53FCCCD82FAD}" type="datetimeFigureOut">
              <a:rPr lang="lt-LT" smtClean="0"/>
              <a:t>2020-02-28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DBFD9-C4AA-4AF6-99D6-61C34150631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211068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DF9C-0264-4913-9D1B-53FCCCD82FAD}" type="datetimeFigureOut">
              <a:rPr lang="lt-LT" smtClean="0"/>
              <a:t>2020-02-28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DBFD9-C4AA-4AF6-99D6-61C34150631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28545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DF9C-0264-4913-9D1B-53FCCCD82FAD}" type="datetimeFigureOut">
              <a:rPr lang="lt-LT" smtClean="0"/>
              <a:t>2020-02-28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DBFD9-C4AA-4AF6-99D6-61C34150631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208921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DF9C-0264-4913-9D1B-53FCCCD82FAD}" type="datetimeFigureOut">
              <a:rPr lang="lt-LT" smtClean="0"/>
              <a:t>2020-02-28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DBFD9-C4AA-4AF6-99D6-61C34150631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03069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DF9C-0264-4913-9D1B-53FCCCD82FAD}" type="datetimeFigureOut">
              <a:rPr lang="lt-LT" smtClean="0"/>
              <a:t>2020-02-28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DBFD9-C4AA-4AF6-99D6-61C34150631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38151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6DF9C-0264-4913-9D1B-53FCCCD82FAD}" type="datetimeFigureOut">
              <a:rPr lang="lt-LT" smtClean="0"/>
              <a:t>2020-02-28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DBFD9-C4AA-4AF6-99D6-61C34150631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018659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5945" r:id="rId1"/>
    <p:sldLayoutId id="2147485946" r:id="rId2"/>
    <p:sldLayoutId id="2147485947" r:id="rId3"/>
    <p:sldLayoutId id="2147485948" r:id="rId4"/>
    <p:sldLayoutId id="2147485949" r:id="rId5"/>
    <p:sldLayoutId id="2147485950" r:id="rId6"/>
    <p:sldLayoutId id="2147485951" r:id="rId7"/>
    <p:sldLayoutId id="2147485952" r:id="rId8"/>
    <p:sldLayoutId id="2147485953" r:id="rId9"/>
    <p:sldLayoutId id="2147485954" r:id="rId10"/>
    <p:sldLayoutId id="2147485955" r:id="rId11"/>
    <p:sldLayoutId id="2147485956" r:id="rId12"/>
    <p:sldLayoutId id="2147485957" r:id="rId13"/>
    <p:sldLayoutId id="2147485958" r:id="rId14"/>
    <p:sldLayoutId id="2147485959" r:id="rId15"/>
    <p:sldLayoutId id="2147485960" r:id="rId16"/>
    <p:sldLayoutId id="2147485961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4000">
              <a:schemeClr val="bg2">
                <a:tint val="96000"/>
                <a:shade val="100000"/>
                <a:hueMod val="270000"/>
                <a:satMod val="200000"/>
                <a:lumMod val="128000"/>
                <a:alpha val="91000"/>
              </a:schemeClr>
            </a:gs>
            <a:gs pos="48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7588" y="66583"/>
            <a:ext cx="7519386" cy="705774"/>
          </a:xfrm>
        </p:spPr>
        <p:txBody>
          <a:bodyPr>
            <a:noAutofit/>
          </a:bodyPr>
          <a:lstStyle/>
          <a:p>
            <a:pPr algn="ctr"/>
            <a:r>
              <a:rPr lang="lt-LT" sz="24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Nemokamų Kompleksinių paslaugų šeimai 2020 </a:t>
            </a:r>
            <a:r>
              <a:rPr lang="lt-LT" sz="24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m. </a:t>
            </a:r>
            <a:r>
              <a:rPr lang="lt-L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kovo</a:t>
            </a:r>
            <a:r>
              <a:rPr lang="lt-LT" sz="24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mėn. grafikas</a:t>
            </a:r>
            <a:endParaRPr lang="lt-LT" sz="24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6363622"/>
              </p:ext>
            </p:extLst>
          </p:nvPr>
        </p:nvGraphicFramePr>
        <p:xfrm>
          <a:off x="17409" y="900624"/>
          <a:ext cx="12162592" cy="692076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47733"/>
                <a:gridCol w="1970842"/>
                <a:gridCol w="2214979"/>
                <a:gridCol w="1979720"/>
                <a:gridCol w="1463386"/>
                <a:gridCol w="1585932"/>
              </a:tblGrid>
              <a:tr h="1243333">
                <a:tc gridSpan="3">
                  <a:txBody>
                    <a:bodyPr/>
                    <a:lstStyle/>
                    <a:p>
                      <a:pPr algn="just"/>
                      <a:r>
                        <a:rPr lang="lt-LT" sz="1600" dirty="0" smtClean="0"/>
                        <a:t>Išankstinė registracija:</a:t>
                      </a:r>
                    </a:p>
                    <a:p>
                      <a:pPr algn="just"/>
                      <a:r>
                        <a:rPr lang="lt-LT" sz="1200" dirty="0" smtClean="0"/>
                        <a:t>     Tel.: 865771655</a:t>
                      </a:r>
                    </a:p>
                    <a:p>
                      <a:pPr algn="just"/>
                      <a:r>
                        <a:rPr lang="lt-LT" sz="1200" dirty="0" smtClean="0"/>
                        <a:t>     El. p. bsnvisaginas@gmail.com</a:t>
                      </a:r>
                    </a:p>
                    <a:p>
                      <a:pPr algn="just"/>
                      <a:r>
                        <a:rPr lang="lt-LT" sz="1200" kern="1200" dirty="0" err="1" smtClean="0">
                          <a:effectLst/>
                        </a:rPr>
                        <a:t>Faceebook</a:t>
                      </a:r>
                      <a:r>
                        <a:rPr lang="lt-LT" sz="1200" kern="1200" dirty="0" smtClean="0">
                          <a:effectLst/>
                        </a:rPr>
                        <a:t> paskyra – Visagino Bendruomeniniai šeimos namai</a:t>
                      </a:r>
                    </a:p>
                    <a:p>
                      <a:pPr algn="just"/>
                      <a:r>
                        <a:rPr lang="lt-LT" sz="1200" kern="1200" dirty="0" smtClean="0">
                          <a:effectLst/>
                        </a:rPr>
                        <a:t>Įstaigos  internetinė svetainė -</a:t>
                      </a:r>
                      <a:r>
                        <a:rPr lang="lt-LT" sz="1200" kern="1200" baseline="0" dirty="0" smtClean="0">
                          <a:effectLst/>
                        </a:rPr>
                        <a:t> www.vpvc.lt </a:t>
                      </a:r>
                      <a:r>
                        <a:rPr lang="lt-LT" sz="1200" kern="1200" dirty="0" smtClean="0">
                          <a:effectLst/>
                        </a:rPr>
                        <a:t>(paskyra VBŠN)</a:t>
                      </a:r>
                      <a:endParaRPr lang="lt-LT" sz="1200" dirty="0" smtClean="0"/>
                    </a:p>
                    <a:p>
                      <a:pPr algn="just"/>
                      <a:r>
                        <a:rPr lang="lt-LT" sz="1200" dirty="0" smtClean="0"/>
                        <a:t>Adresas:</a:t>
                      </a:r>
                      <a:r>
                        <a:rPr lang="lt-LT" sz="1200" baseline="0" dirty="0" smtClean="0"/>
                        <a:t> </a:t>
                      </a:r>
                      <a:r>
                        <a:rPr lang="lt-LT" sz="1200" dirty="0" smtClean="0"/>
                        <a:t>Statybininkų g 7, Visaginas</a:t>
                      </a:r>
                      <a:endParaRPr lang="lt-LT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err="1" smtClean="0"/>
                        <a:t>Mediatorė</a:t>
                      </a:r>
                      <a:endParaRPr lang="lt-LT" sz="1200" dirty="0" smtClean="0"/>
                    </a:p>
                    <a:p>
                      <a:pPr algn="ctr"/>
                      <a:r>
                        <a:rPr lang="lt-LT" sz="1200" dirty="0" smtClean="0"/>
                        <a:t>(teisininkė)</a:t>
                      </a:r>
                    </a:p>
                    <a:p>
                      <a:pPr algn="ctr"/>
                      <a:r>
                        <a:rPr lang="lt-LT" sz="1200" dirty="0" smtClean="0"/>
                        <a:t>Mėta </a:t>
                      </a:r>
                      <a:r>
                        <a:rPr lang="lt-LT" sz="1200" dirty="0" err="1" smtClean="0"/>
                        <a:t>Paulauskė</a:t>
                      </a:r>
                      <a:endParaRPr lang="lt-LT" sz="1200" dirty="0" smtClean="0"/>
                    </a:p>
                    <a:p>
                      <a:pPr algn="ctr"/>
                      <a:r>
                        <a:rPr lang="lt-LT" sz="1200" dirty="0" smtClean="0"/>
                        <a:t>Visagino šeimos krizių centras, Statybininkų g.7, Visaginas</a:t>
                      </a:r>
                      <a:endParaRPr lang="lt-LT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t-LT" sz="1200" kern="1200" dirty="0" err="1" smtClean="0"/>
                        <a:t>Soc</a:t>
                      </a:r>
                      <a:r>
                        <a:rPr lang="lt-LT" sz="1200" kern="1200" dirty="0" smtClean="0"/>
                        <a:t>. darbuotoja</a:t>
                      </a:r>
                    </a:p>
                    <a:p>
                      <a:pPr marL="0" algn="ctr" defTabSz="914400" rtl="0" eaLnBrk="1" latinLnBrk="0" hangingPunct="1"/>
                      <a:r>
                        <a:rPr lang="lt-LT" sz="1200" kern="1200" dirty="0" smtClean="0"/>
                        <a:t>Jelena </a:t>
                      </a:r>
                      <a:r>
                        <a:rPr lang="lt-LT" sz="1200" kern="1200" dirty="0" err="1" smtClean="0"/>
                        <a:t>Malančuk</a:t>
                      </a:r>
                      <a:r>
                        <a:rPr lang="lt-LT" sz="1200" kern="1200" dirty="0" smtClean="0"/>
                        <a:t> </a:t>
                      </a:r>
                    </a:p>
                    <a:p>
                      <a:pPr marL="0" algn="ctr" defTabSz="914400" rtl="0" eaLnBrk="1" latinLnBrk="0" hangingPunct="1"/>
                      <a:r>
                        <a:rPr lang="lt-LT" sz="1200" kern="1200" dirty="0" smtClean="0"/>
                        <a:t>LRK</a:t>
                      </a:r>
                      <a:r>
                        <a:rPr lang="en-US" sz="1200" kern="1200" dirty="0" smtClean="0"/>
                        <a:t> </a:t>
                      </a:r>
                      <a:r>
                        <a:rPr lang="en-US" sz="1200" kern="1200" dirty="0" err="1" smtClean="0"/>
                        <a:t>draugij</a:t>
                      </a:r>
                      <a:r>
                        <a:rPr lang="lt-LT" sz="1200" kern="1200" dirty="0" err="1" smtClean="0"/>
                        <a:t>os</a:t>
                      </a:r>
                      <a:r>
                        <a:rPr lang="lt-LT" sz="1200" kern="1200" dirty="0" smtClean="0"/>
                        <a:t> Visagino skyrius Vilties g.1, Visaginas</a:t>
                      </a:r>
                      <a:endParaRPr lang="lt-LT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t-LT" sz="1200" kern="1200" dirty="0" smtClean="0"/>
                        <a:t>Psichologė</a:t>
                      </a:r>
                    </a:p>
                    <a:p>
                      <a:pPr marL="0" algn="ctr" defTabSz="914400" rtl="0" eaLnBrk="1" latinLnBrk="0" hangingPunct="1"/>
                      <a:r>
                        <a:rPr lang="lt-LT" sz="1200" kern="1200" dirty="0" err="1" smtClean="0"/>
                        <a:t>Natalja</a:t>
                      </a:r>
                      <a:r>
                        <a:rPr lang="lt-LT" sz="1200" kern="1200" dirty="0" smtClean="0"/>
                        <a:t> </a:t>
                      </a:r>
                      <a:r>
                        <a:rPr lang="lt-LT" sz="1200" kern="1200" dirty="0" err="1" smtClean="0"/>
                        <a:t>Kislaja</a:t>
                      </a:r>
                      <a:endParaRPr lang="lt-LT" sz="1200" kern="1200" dirty="0" smtClean="0"/>
                    </a:p>
                    <a:p>
                      <a:pPr marL="0" algn="ctr" defTabSz="914400" rtl="0" eaLnBrk="1" latinLnBrk="0" hangingPunct="1"/>
                      <a:r>
                        <a:rPr lang="lt-LT" sz="1200" kern="1200" dirty="0" smtClean="0"/>
                        <a:t>LRK</a:t>
                      </a:r>
                      <a:r>
                        <a:rPr lang="en-US" sz="1200" kern="1200" dirty="0" smtClean="0"/>
                        <a:t> </a:t>
                      </a:r>
                      <a:r>
                        <a:rPr lang="en-US" sz="1200" kern="1200" dirty="0" err="1" smtClean="0"/>
                        <a:t>draugij</a:t>
                      </a:r>
                      <a:r>
                        <a:rPr lang="lt-LT" sz="1200" kern="1200" dirty="0" err="1" smtClean="0"/>
                        <a:t>os</a:t>
                      </a:r>
                      <a:r>
                        <a:rPr lang="lt-LT" sz="1200" kern="1200" dirty="0" smtClean="0"/>
                        <a:t> Visagino </a:t>
                      </a:r>
                      <a:r>
                        <a:rPr lang="en-US" sz="1200" kern="1200" dirty="0" smtClean="0"/>
                        <a:t> </a:t>
                      </a:r>
                      <a:r>
                        <a:rPr lang="lt-LT" sz="1200" kern="1200" dirty="0" smtClean="0"/>
                        <a:t>skyrius  Vilties g.1</a:t>
                      </a:r>
                      <a:r>
                        <a:rPr lang="lt-LT" sz="1200" kern="1200" smtClean="0"/>
                        <a:t>, Visaginas</a:t>
                      </a:r>
                      <a:endParaRPr lang="lt-LT" sz="1200" kern="1200" dirty="0" smtClean="0"/>
                    </a:p>
                  </a:txBody>
                  <a:tcPr/>
                </a:tc>
              </a:tr>
              <a:tr h="151380">
                <a:tc>
                  <a:txBody>
                    <a:bodyPr/>
                    <a:lstStyle/>
                    <a:p>
                      <a:r>
                        <a:rPr lang="lt-LT" sz="1100" b="1" dirty="0" smtClean="0"/>
                        <a:t>PIRMADIENIS</a:t>
                      </a:r>
                      <a:endParaRPr lang="lt-LT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lt-LT" sz="1100" b="1" kern="1200" dirty="0" smtClean="0"/>
                        <a:t>ANTRADIENIS</a:t>
                      </a:r>
                      <a:endParaRPr lang="lt-LT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lt-LT" sz="1100" b="1" kern="1200" dirty="0" smtClean="0"/>
                        <a:t>TREČIADIENIS</a:t>
                      </a:r>
                      <a:endParaRPr lang="lt-LT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lt-LT" sz="1100" b="1" kern="1200" dirty="0" smtClean="0"/>
                        <a:t>KETVIRTADIENIS</a:t>
                      </a:r>
                      <a:endParaRPr lang="lt-LT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lt-LT" sz="1100" b="1" kern="1200" dirty="0" smtClean="0"/>
                        <a:t>PERNKTADIENIS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t-LT" sz="1000" b="0" kern="12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 Unicode MS" panose="020B0604020202020204" pitchFamily="34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828894">
                <a:tc>
                  <a:txBody>
                    <a:bodyPr/>
                    <a:lstStyle/>
                    <a:p>
                      <a:pPr algn="ctr"/>
                      <a:r>
                        <a:rPr lang="lt-LT" sz="1050" b="1" dirty="0" smtClean="0"/>
                        <a:t>2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050" baseline="0" dirty="0" smtClean="0"/>
                        <a:t>8 - 12 v</a:t>
                      </a:r>
                      <a:r>
                        <a:rPr lang="lt-LT" sz="1050" dirty="0" smtClean="0"/>
                        <a:t>al. Psichologas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05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16 - 18 val. </a:t>
                      </a:r>
                      <a:r>
                        <a:rPr kumimoji="0" lang="lt-LT" sz="105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Mediacija</a:t>
                      </a:r>
                      <a:endParaRPr kumimoji="0" lang="lt-LT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>
                            <a:lumMod val="85000"/>
                            <a:lumOff val="15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t-LT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05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8 - 12 </a:t>
                      </a:r>
                      <a:r>
                        <a:rPr kumimoji="0" lang="lt-LT" sz="105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val. Psichologas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050" b="1" dirty="0" smtClean="0"/>
                        <a:t>8 - 11 val. </a:t>
                      </a:r>
                      <a:r>
                        <a:rPr lang="lt-LT" sz="1050" b="1" dirty="0" err="1" smtClean="0"/>
                        <a:t>Soc</a:t>
                      </a:r>
                      <a:r>
                        <a:rPr lang="lt-LT" sz="1050" b="1" dirty="0" smtClean="0"/>
                        <a:t>.</a:t>
                      </a:r>
                      <a:r>
                        <a:rPr lang="lt-LT" sz="1050" b="1" baseline="0" dirty="0" smtClean="0"/>
                        <a:t> darbuotojas</a:t>
                      </a:r>
                      <a:endParaRPr lang="lt-LT" sz="105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05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16 - 18 val. </a:t>
                      </a:r>
                      <a:r>
                        <a:rPr kumimoji="0" lang="lt-LT" sz="105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Mediacija</a:t>
                      </a:r>
                      <a:endParaRPr kumimoji="0" lang="lt-LT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>
                            <a:lumMod val="85000"/>
                            <a:lumOff val="15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t-LT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05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8 - 12 </a:t>
                      </a:r>
                      <a:r>
                        <a:rPr kumimoji="0" lang="lt-LT" sz="105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val. Psichologas</a:t>
                      </a:r>
                      <a:endParaRPr kumimoji="0" lang="lt-LT" sz="105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05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16 - 18 val. </a:t>
                      </a:r>
                      <a:r>
                        <a:rPr kumimoji="0" lang="lt-LT" sz="1050" b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Soc</a:t>
                      </a:r>
                      <a:r>
                        <a:rPr kumimoji="0" lang="lt-LT" sz="105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darbuotojas</a:t>
                      </a:r>
                      <a:endParaRPr lang="lt-LT" sz="105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05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16 - 18 val. </a:t>
                      </a:r>
                      <a:r>
                        <a:rPr kumimoji="0" lang="lt-LT" sz="105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Mediacija</a:t>
                      </a:r>
                      <a:endParaRPr kumimoji="0" lang="lt-LT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>
                            <a:lumMod val="85000"/>
                            <a:lumOff val="15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t-LT" sz="105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05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8 - 11 </a:t>
                      </a:r>
                      <a:r>
                        <a:rPr kumimoji="0" lang="lt-LT" sz="105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val. Psichologas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050" b="1" dirty="0" smtClean="0"/>
                        <a:t>8 - 10 val. </a:t>
                      </a:r>
                      <a:r>
                        <a:rPr lang="lt-LT" sz="1050" b="1" dirty="0" err="1" smtClean="0"/>
                        <a:t>Soc</a:t>
                      </a:r>
                      <a:r>
                        <a:rPr lang="lt-LT" sz="1050" b="1" dirty="0" smtClean="0"/>
                        <a:t>.</a:t>
                      </a:r>
                      <a:r>
                        <a:rPr lang="lt-LT" sz="1050" b="1" baseline="0" dirty="0" smtClean="0"/>
                        <a:t> darbuotojas</a:t>
                      </a:r>
                      <a:endParaRPr lang="lt-LT" sz="105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05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16 - 18 val. </a:t>
                      </a:r>
                      <a:r>
                        <a:rPr kumimoji="0" lang="lt-LT" sz="105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Mediacija</a:t>
                      </a:r>
                      <a:endParaRPr kumimoji="0" lang="lt-LT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>
                            <a:lumMod val="85000"/>
                            <a:lumOff val="15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t-LT" sz="105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05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14 - 18 val</a:t>
                      </a:r>
                      <a:r>
                        <a:rPr kumimoji="0" lang="lt-LT" sz="105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lt-LT" sz="105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Mediacija</a:t>
                      </a:r>
                      <a:endParaRPr kumimoji="0" lang="lt-LT" sz="105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05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16 - 18 val. </a:t>
                      </a:r>
                      <a:r>
                        <a:rPr kumimoji="0" lang="lt-LT" sz="1050" b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Soc</a:t>
                      </a:r>
                      <a:r>
                        <a:rPr kumimoji="0" lang="lt-LT" sz="105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darbuotojas</a:t>
                      </a:r>
                      <a:endParaRPr lang="lt-LT" sz="105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87135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t-LT" sz="1050" b="0" kern="1200" dirty="0" smtClean="0"/>
                        <a:t>9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05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8 - 12</a:t>
                      </a:r>
                      <a:r>
                        <a:rPr kumimoji="0" lang="lt-LT" sz="105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val. Psichologas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05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16 - 18 val. </a:t>
                      </a:r>
                      <a:r>
                        <a:rPr kumimoji="0" lang="lt-LT" sz="105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Mediacija</a:t>
                      </a:r>
                      <a:endParaRPr kumimoji="0" lang="lt-LT" sz="105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85000"/>
                              <a:lumOff val="1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17 - 20 val. Paramos grupės užsiėmimai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050" baseline="0" dirty="0" smtClean="0"/>
                        <a:t>10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05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8 - 12 </a:t>
                      </a:r>
                      <a:r>
                        <a:rPr kumimoji="0" lang="lt-LT" sz="105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val. Psichologas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050" b="1" dirty="0" smtClean="0"/>
                        <a:t>8 - 11 val. </a:t>
                      </a:r>
                      <a:r>
                        <a:rPr lang="lt-LT" sz="1050" b="1" dirty="0" err="1" smtClean="0"/>
                        <a:t>Soc</a:t>
                      </a:r>
                      <a:r>
                        <a:rPr lang="lt-LT" sz="1050" b="1" dirty="0" smtClean="0"/>
                        <a:t>.</a:t>
                      </a:r>
                      <a:r>
                        <a:rPr lang="lt-LT" sz="1050" b="1" baseline="0" dirty="0" smtClean="0"/>
                        <a:t> darbuotojas</a:t>
                      </a:r>
                      <a:endParaRPr lang="lt-LT" sz="1050" kern="1200" baseline="0" noProof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05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16 - 18 val. </a:t>
                      </a:r>
                      <a:r>
                        <a:rPr kumimoji="0" lang="lt-LT" sz="105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Mediacija</a:t>
                      </a:r>
                      <a:endParaRPr kumimoji="0" lang="lt-LT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>
                            <a:lumMod val="85000"/>
                            <a:lumOff val="15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t-LT" sz="1050" b="0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</a:p>
                    <a:p>
                      <a:pPr marL="0" algn="ctr" defTabSz="914400" rtl="0" eaLnBrk="1" latinLnBrk="0" hangingPunct="1"/>
                      <a:endParaRPr lang="lt-LT" sz="1050" b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endParaRPr lang="lt-LT" sz="105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t-LT" sz="1050" baseline="0" dirty="0" smtClean="0"/>
                        <a:t>12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05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8 - 11 val. Psichologas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050" b="1" dirty="0" smtClean="0"/>
                        <a:t>8 - 11 val. </a:t>
                      </a:r>
                      <a:r>
                        <a:rPr lang="lt-LT" sz="1050" b="1" dirty="0" err="1" smtClean="0"/>
                        <a:t>Soc</a:t>
                      </a:r>
                      <a:r>
                        <a:rPr lang="lt-LT" sz="1050" b="1" dirty="0" smtClean="0"/>
                        <a:t>.</a:t>
                      </a:r>
                      <a:r>
                        <a:rPr lang="lt-LT" sz="1050" b="1" baseline="0" dirty="0" smtClean="0"/>
                        <a:t> darbuotojas</a:t>
                      </a:r>
                      <a:endParaRPr kumimoji="0" lang="lt-LT" sz="105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05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16 - 18 val. </a:t>
                      </a:r>
                      <a:r>
                        <a:rPr kumimoji="0" lang="lt-LT" sz="105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Mediacija</a:t>
                      </a:r>
                      <a:endParaRPr kumimoji="0" lang="lt-LT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>
                            <a:lumMod val="85000"/>
                            <a:lumOff val="15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05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13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05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</a:rPr>
                        <a:t>14 - 18 val. </a:t>
                      </a:r>
                      <a:r>
                        <a:rPr kumimoji="0" lang="lt-LT" sz="105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Mediacija</a:t>
                      </a:r>
                      <a:endParaRPr kumimoji="0" lang="lt-LT" sz="105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05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16 - 18 val. </a:t>
                      </a:r>
                      <a:r>
                        <a:rPr kumimoji="0" lang="lt-LT" sz="1050" b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Soc</a:t>
                      </a:r>
                      <a:r>
                        <a:rPr kumimoji="0" lang="lt-LT" sz="105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darbuotojas</a:t>
                      </a:r>
                      <a:endParaRPr lang="lt-LT" sz="105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lt-LT" sz="105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77622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t-LT" sz="1050" dirty="0" smtClean="0"/>
                        <a:t>16</a:t>
                      </a:r>
                    </a:p>
                    <a:p>
                      <a:pPr algn="l"/>
                      <a:r>
                        <a:rPr lang="lt-LT" sz="1050" baseline="0" dirty="0" smtClean="0"/>
                        <a:t>8 - 12 v</a:t>
                      </a:r>
                      <a:r>
                        <a:rPr lang="lt-LT" sz="1050" dirty="0" smtClean="0"/>
                        <a:t>al. Psichologas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050" baseline="0" dirty="0" smtClean="0"/>
                        <a:t>16 - 18 val. </a:t>
                      </a:r>
                      <a:r>
                        <a:rPr lang="lt-LT" sz="1050" baseline="0" dirty="0" err="1" smtClean="0"/>
                        <a:t>Mediacija</a:t>
                      </a:r>
                      <a:endParaRPr lang="lt-LT" sz="1050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85000"/>
                              <a:lumOff val="1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17 - 20 val. Paramos grupės užsiėmimai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t-LT" sz="1050" kern="1200" dirty="0" smtClean="0"/>
                        <a:t>17</a:t>
                      </a:r>
                    </a:p>
                    <a:p>
                      <a:pPr marL="0" algn="l" defTabSz="914400" rtl="0" eaLnBrk="1" latinLnBrk="0" hangingPunct="1"/>
                      <a:r>
                        <a:rPr lang="lt-LT" sz="1050" dirty="0" smtClean="0"/>
                        <a:t>8 -12</a:t>
                      </a:r>
                      <a:r>
                        <a:rPr lang="lt-LT" sz="1050" baseline="0" dirty="0" smtClean="0"/>
                        <a:t> val. </a:t>
                      </a:r>
                      <a:r>
                        <a:rPr lang="lt-LT" sz="1050" dirty="0" smtClean="0"/>
                        <a:t>Psichologas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050" b="1" dirty="0" smtClean="0"/>
                        <a:t>8 - 11 val. </a:t>
                      </a:r>
                      <a:r>
                        <a:rPr lang="lt-LT" sz="1050" b="1" dirty="0" err="1" smtClean="0"/>
                        <a:t>Soc</a:t>
                      </a:r>
                      <a:r>
                        <a:rPr lang="lt-LT" sz="1050" b="1" dirty="0" smtClean="0"/>
                        <a:t>.</a:t>
                      </a:r>
                      <a:r>
                        <a:rPr lang="lt-LT" sz="1050" b="1" baseline="0" dirty="0" smtClean="0"/>
                        <a:t> darbuotojas</a:t>
                      </a:r>
                      <a:endParaRPr lang="lt-LT" sz="105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050" baseline="0" dirty="0" smtClean="0"/>
                        <a:t>16 - 18 val. </a:t>
                      </a:r>
                      <a:r>
                        <a:rPr lang="lt-LT" sz="1050" baseline="0" dirty="0" err="1" smtClean="0"/>
                        <a:t>Mediacija</a:t>
                      </a:r>
                      <a:endParaRPr lang="lt-LT" sz="1050" b="1" dirty="0" smtClean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050" dirty="0" smtClean="0"/>
                        <a:t>18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050" dirty="0" smtClean="0"/>
                        <a:t>8 - 12</a:t>
                      </a:r>
                      <a:r>
                        <a:rPr lang="lt-LT" sz="1050" baseline="0" dirty="0" smtClean="0"/>
                        <a:t> val. </a:t>
                      </a:r>
                      <a:r>
                        <a:rPr lang="lt-LT" sz="1050" dirty="0" smtClean="0"/>
                        <a:t>Psichologas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05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16- 18 val. </a:t>
                      </a:r>
                      <a:r>
                        <a:rPr kumimoji="0" lang="lt-LT" sz="1050" b="1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Soc</a:t>
                      </a:r>
                      <a:r>
                        <a:rPr kumimoji="0" lang="lt-LT" sz="105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. darbuotojas</a:t>
                      </a:r>
                      <a:endParaRPr lang="lt-LT" sz="1050" b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050" dirty="0" smtClean="0"/>
                        <a:t>16 - 18</a:t>
                      </a:r>
                      <a:r>
                        <a:rPr lang="lt-LT" sz="1050" baseline="0" dirty="0" smtClean="0"/>
                        <a:t> val.</a:t>
                      </a:r>
                      <a:r>
                        <a:rPr lang="lt-LT" sz="1050" dirty="0" smtClean="0"/>
                        <a:t>  </a:t>
                      </a:r>
                      <a:r>
                        <a:rPr lang="lt-LT" sz="1050" baseline="0" dirty="0" err="1" smtClean="0"/>
                        <a:t>Mediacija</a:t>
                      </a:r>
                      <a:endParaRPr lang="lt-LT" sz="105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t-LT" sz="1050" dirty="0" smtClean="0"/>
                        <a:t>19</a:t>
                      </a:r>
                    </a:p>
                    <a:p>
                      <a:pPr algn="l"/>
                      <a:r>
                        <a:rPr lang="lt-LT" sz="1050" baseline="0" dirty="0" smtClean="0"/>
                        <a:t>8 -11 val. Psichologas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050" b="1" dirty="0" smtClean="0"/>
                        <a:t>8 - 11 val. </a:t>
                      </a:r>
                      <a:r>
                        <a:rPr lang="lt-LT" sz="1050" b="1" dirty="0" err="1" smtClean="0"/>
                        <a:t>Soc</a:t>
                      </a:r>
                      <a:r>
                        <a:rPr lang="lt-LT" sz="1050" b="1" dirty="0" smtClean="0"/>
                        <a:t>.</a:t>
                      </a:r>
                      <a:r>
                        <a:rPr lang="lt-LT" sz="1050" b="1" baseline="0" dirty="0" smtClean="0"/>
                        <a:t> darbuotojas</a:t>
                      </a:r>
                      <a:endParaRPr lang="lt-LT" sz="1050" baseline="0" dirty="0" smtClean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050" b="0" baseline="0" dirty="0" smtClean="0">
                          <a:solidFill>
                            <a:schemeClr val="dk1"/>
                          </a:solidFill>
                        </a:rPr>
                        <a:t>------- </a:t>
                      </a:r>
                      <a:r>
                        <a:rPr lang="lt-LT" sz="1050" b="0" baseline="0" dirty="0" err="1" smtClean="0">
                          <a:solidFill>
                            <a:schemeClr val="dk1"/>
                          </a:solidFill>
                        </a:rPr>
                        <a:t>Mediacija</a:t>
                      </a:r>
                      <a:endParaRPr lang="lt-LT" sz="1050" b="1" dirty="0" smtClean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t-LT" sz="1050" dirty="0" smtClean="0"/>
                        <a:t>20</a:t>
                      </a:r>
                    </a:p>
                    <a:p>
                      <a:pPr algn="l"/>
                      <a:r>
                        <a:rPr lang="lt-LT" sz="1050" dirty="0" smtClean="0"/>
                        <a:t>--------- </a:t>
                      </a:r>
                      <a:r>
                        <a:rPr lang="lt-LT" sz="1050" dirty="0" err="1" smtClean="0"/>
                        <a:t>Mediacija</a:t>
                      </a:r>
                      <a:endParaRPr lang="lt-LT" sz="1050" dirty="0" smtClean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05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16 - 18 val. </a:t>
                      </a:r>
                      <a:r>
                        <a:rPr kumimoji="0" lang="lt-LT" sz="1050" b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Soc</a:t>
                      </a:r>
                      <a:r>
                        <a:rPr kumimoji="0" lang="lt-LT" sz="105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darbuotojas</a:t>
                      </a:r>
                      <a:endParaRPr lang="lt-LT" sz="105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lt-LT" sz="105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85863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t-LT" sz="1050" kern="1200" noProof="0" dirty="0" smtClean="0"/>
                        <a:t>23</a:t>
                      </a:r>
                      <a:endParaRPr lang="lt-LT" sz="1050" noProof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050" b="1" dirty="0" smtClean="0"/>
                        <a:t>8 - 13 </a:t>
                      </a:r>
                      <a:r>
                        <a:rPr lang="lt-LT" sz="1050" dirty="0" smtClean="0"/>
                        <a:t>val.</a:t>
                      </a:r>
                      <a:r>
                        <a:rPr lang="lt-LT" sz="1050" baseline="0" dirty="0" smtClean="0"/>
                        <a:t> </a:t>
                      </a:r>
                      <a:r>
                        <a:rPr lang="lt-LT" sz="1050" dirty="0" smtClean="0"/>
                        <a:t> Psichologas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85000"/>
                              <a:lumOff val="1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---------- </a:t>
                      </a:r>
                      <a:r>
                        <a:rPr kumimoji="0" lang="lt-LT" sz="10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>
                              <a:lumMod val="85000"/>
                              <a:lumOff val="1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Mediacija</a:t>
                      </a:r>
                      <a:endParaRPr kumimoji="0" lang="lt-LT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>
                            <a:lumMod val="85000"/>
                            <a:lumOff val="15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85000"/>
                              <a:lumOff val="1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17 - 20 val. Paramos grupės užsiėmimai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t-LT" sz="1050" kern="1200" dirty="0" smtClean="0"/>
                        <a:t>24</a:t>
                      </a:r>
                      <a:endParaRPr lang="lt-LT" sz="1050" dirty="0" smtClean="0"/>
                    </a:p>
                    <a:p>
                      <a:pPr algn="l"/>
                      <a:r>
                        <a:rPr lang="lt-LT" sz="1050" dirty="0" smtClean="0"/>
                        <a:t>8 - 12 val.</a:t>
                      </a:r>
                      <a:r>
                        <a:rPr lang="lt-LT" sz="1050" baseline="0" dirty="0" smtClean="0"/>
                        <a:t> </a:t>
                      </a:r>
                      <a:r>
                        <a:rPr lang="lt-LT" sz="1050" dirty="0" smtClean="0"/>
                        <a:t>Psichologas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050" b="1" dirty="0" smtClean="0"/>
                        <a:t>8 - 11 val. </a:t>
                      </a:r>
                      <a:r>
                        <a:rPr lang="lt-LT" sz="1050" b="1" dirty="0" err="1" smtClean="0"/>
                        <a:t>Soc</a:t>
                      </a:r>
                      <a:r>
                        <a:rPr lang="lt-LT" sz="1050" b="1" dirty="0" smtClean="0"/>
                        <a:t>.</a:t>
                      </a:r>
                      <a:r>
                        <a:rPr lang="lt-LT" sz="1050" b="1" baseline="0" dirty="0" smtClean="0"/>
                        <a:t> darbuotojas</a:t>
                      </a:r>
                      <a:endParaRPr lang="lt-LT" sz="1050" dirty="0" smtClean="0"/>
                    </a:p>
                    <a:p>
                      <a:pPr algn="l"/>
                      <a:r>
                        <a:rPr lang="lt-LT" sz="1050" baseline="0" dirty="0" smtClean="0"/>
                        <a:t>16 - 18 val. </a:t>
                      </a:r>
                      <a:r>
                        <a:rPr lang="lt-LT" sz="1050" baseline="0" dirty="0" err="1" smtClean="0"/>
                        <a:t>Mediacija</a:t>
                      </a:r>
                      <a:endParaRPr lang="lt-LT" sz="1050" b="1" dirty="0" smtClean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t-LT" sz="1050" kern="1200" dirty="0" smtClean="0"/>
                        <a:t>25</a:t>
                      </a:r>
                      <a:endParaRPr lang="lt-LT" sz="105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050" dirty="0" smtClean="0"/>
                        <a:t>8 - 12 val.</a:t>
                      </a:r>
                      <a:r>
                        <a:rPr lang="lt-LT" sz="1050" baseline="0" dirty="0" smtClean="0"/>
                        <a:t> </a:t>
                      </a:r>
                      <a:r>
                        <a:rPr lang="lt-LT" sz="1050" dirty="0" smtClean="0"/>
                        <a:t>Psichologas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05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16 – 18 val. </a:t>
                      </a:r>
                      <a:r>
                        <a:rPr kumimoji="0" lang="lt-LT" sz="1050" b="1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Soc</a:t>
                      </a:r>
                      <a:r>
                        <a:rPr kumimoji="0" lang="lt-LT" sz="105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. darbuotojas</a:t>
                      </a:r>
                      <a:endParaRPr lang="lt-LT" sz="1050" b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050" baseline="0" dirty="0" smtClean="0"/>
                        <a:t>16 - 18 val. </a:t>
                      </a:r>
                      <a:r>
                        <a:rPr lang="lt-LT" sz="1050" baseline="0" dirty="0" err="1" smtClean="0"/>
                        <a:t>Mediacija</a:t>
                      </a:r>
                      <a:endParaRPr lang="lt-LT" sz="105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t-LT" sz="1050" kern="1200" dirty="0" smtClean="0"/>
                        <a:t>26</a:t>
                      </a:r>
                    </a:p>
                    <a:p>
                      <a:pPr marL="0" algn="l" defTabSz="914400" rtl="0" eaLnBrk="1" latinLnBrk="0" hangingPunct="1"/>
                      <a:r>
                        <a:rPr lang="lt-LT" sz="1050" baseline="0" dirty="0" smtClean="0">
                          <a:solidFill>
                            <a:schemeClr val="bg1"/>
                          </a:solidFill>
                        </a:rPr>
                        <a:t>8 - 11</a:t>
                      </a:r>
                      <a:r>
                        <a:rPr lang="ru-RU" sz="105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lt-LT" sz="105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lt-LT" sz="1050" baseline="0" dirty="0" smtClean="0"/>
                        <a:t>val. </a:t>
                      </a:r>
                      <a:r>
                        <a:rPr lang="lt-LT" sz="1050" dirty="0" smtClean="0"/>
                        <a:t>Psichologas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050" b="1" dirty="0" smtClean="0"/>
                        <a:t>8 - 11 val. </a:t>
                      </a:r>
                      <a:r>
                        <a:rPr lang="lt-LT" sz="1050" b="1" dirty="0" err="1" smtClean="0"/>
                        <a:t>Soc</a:t>
                      </a:r>
                      <a:r>
                        <a:rPr lang="lt-LT" sz="1050" b="1" dirty="0" smtClean="0"/>
                        <a:t>.</a:t>
                      </a:r>
                      <a:r>
                        <a:rPr lang="lt-LT" sz="1050" b="1" baseline="0" dirty="0" smtClean="0"/>
                        <a:t> darbuotojas</a:t>
                      </a:r>
                      <a:endParaRPr lang="lt-LT" sz="105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050" baseline="0" dirty="0" smtClean="0"/>
                        <a:t>16 - 18 val. </a:t>
                      </a:r>
                      <a:r>
                        <a:rPr lang="lt-LT" sz="1050" baseline="0" dirty="0" err="1" smtClean="0"/>
                        <a:t>Mediacija</a:t>
                      </a:r>
                      <a:endParaRPr lang="lt-LT" sz="1050" b="1" dirty="0" smtClean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t-LT" sz="1050" dirty="0" smtClean="0"/>
                        <a:t>27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05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</a:rPr>
                        <a:t>14 - 18 val. </a:t>
                      </a:r>
                      <a:r>
                        <a:rPr kumimoji="0" lang="lt-LT" sz="105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Mediacija</a:t>
                      </a:r>
                      <a:endParaRPr kumimoji="0" lang="lt-LT" sz="105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050" b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16 - 18 </a:t>
                      </a:r>
                      <a:r>
                        <a:rPr kumimoji="0" lang="lt-LT" sz="105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val. </a:t>
                      </a:r>
                      <a:r>
                        <a:rPr kumimoji="0" lang="lt-LT" sz="1050" b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Soc</a:t>
                      </a:r>
                      <a:r>
                        <a:rPr kumimoji="0" lang="lt-LT" sz="105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darbuotojas</a:t>
                      </a:r>
                      <a:endParaRPr lang="lt-LT" sz="105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lt-LT" sz="105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lt-LT" sz="105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96768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t-LT" sz="1050" baseline="0" dirty="0" smtClean="0"/>
                        <a:t>30</a:t>
                      </a:r>
                    </a:p>
                    <a:p>
                      <a:pPr algn="l"/>
                      <a:r>
                        <a:rPr lang="lt-LT" sz="1050" baseline="0" dirty="0" smtClean="0"/>
                        <a:t>8 - 12 v</a:t>
                      </a:r>
                      <a:r>
                        <a:rPr lang="lt-LT" sz="1050" dirty="0" smtClean="0"/>
                        <a:t>al. Psichologas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050" baseline="0" dirty="0" smtClean="0"/>
                        <a:t>16 - 18 val. </a:t>
                      </a:r>
                      <a:r>
                        <a:rPr lang="lt-LT" sz="1050" baseline="0" dirty="0" err="1" smtClean="0"/>
                        <a:t>Mediacija</a:t>
                      </a:r>
                      <a:endParaRPr lang="lt-LT" sz="1050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85000"/>
                              <a:lumOff val="1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17 - 20 val. Paramos grupės užsiėmimai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t-LT" sz="1050" baseline="0" dirty="0" smtClean="0"/>
                        <a:t>31</a:t>
                      </a:r>
                    </a:p>
                    <a:p>
                      <a:pPr algn="l"/>
                      <a:r>
                        <a:rPr lang="lt-LT" sz="1050" baseline="0" dirty="0" smtClean="0"/>
                        <a:t>8 - 12 v</a:t>
                      </a:r>
                      <a:r>
                        <a:rPr lang="lt-LT" sz="1050" dirty="0" smtClean="0"/>
                        <a:t>al. Psichologas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050" b="1" dirty="0" smtClean="0"/>
                        <a:t>8 - 11 val. </a:t>
                      </a:r>
                      <a:r>
                        <a:rPr lang="lt-LT" sz="1050" b="1" dirty="0" err="1" smtClean="0"/>
                        <a:t>Soc</a:t>
                      </a:r>
                      <a:r>
                        <a:rPr lang="lt-LT" sz="1050" b="1" dirty="0" smtClean="0"/>
                        <a:t>.</a:t>
                      </a:r>
                      <a:r>
                        <a:rPr lang="lt-LT" sz="1050" b="1" baseline="0" dirty="0" smtClean="0"/>
                        <a:t> darbuotojas</a:t>
                      </a:r>
                      <a:endParaRPr lang="lt-LT" sz="1050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050" baseline="0" dirty="0" smtClean="0"/>
                        <a:t>16 - 18 val. </a:t>
                      </a:r>
                      <a:r>
                        <a:rPr lang="lt-LT" sz="1050" baseline="0" dirty="0" err="1" smtClean="0"/>
                        <a:t>Mediacija</a:t>
                      </a:r>
                      <a:endParaRPr lang="lt-LT" sz="1050" baseline="0" dirty="0" smtClean="0"/>
                    </a:p>
                    <a:p>
                      <a:pPr marL="0" algn="l" defTabSz="914400" rtl="0" eaLnBrk="1" latinLnBrk="0" hangingPunct="1"/>
                      <a:endParaRPr lang="lt-LT" sz="105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050" baseline="0" dirty="0" smtClean="0"/>
                        <a:t>                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100" b="1" i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Projekto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100" b="1" i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partneriai: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lt-LT" sz="1050" kern="1200" dirty="0" smtClean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lt-LT" sz="1050" b="1" dirty="0" smtClean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lt-LT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54392">
                <a:tc>
                  <a:txBody>
                    <a:bodyPr/>
                    <a:lstStyle/>
                    <a:p>
                      <a:pPr algn="just"/>
                      <a:endParaRPr lang="lt-LT" sz="900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endParaRPr lang="lt-LT" sz="900" b="1" dirty="0" smtClean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endParaRPr lang="lt-LT" sz="900" b="1" dirty="0" smtClean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lt-LT" sz="900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/>
                      <a:endParaRPr lang="lt-LT" sz="900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lt-LT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9887" y="18294"/>
            <a:ext cx="1541868" cy="8350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60666" y="5932927"/>
            <a:ext cx="793910" cy="69171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60210" y="5939800"/>
            <a:ext cx="803430" cy="575895"/>
          </a:xfrm>
          <a:prstGeom prst="rect">
            <a:avLst/>
          </a:prstGeom>
          <a:effectLst>
            <a:outerShdw blurRad="215900" dist="50800" dir="5400000" sx="95000" sy="95000" algn="ctr" rotWithShape="0">
              <a:srgbClr val="000000">
                <a:alpha val="93000"/>
              </a:srgbClr>
            </a:outerShdw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4477" y="1257125"/>
            <a:ext cx="201592" cy="17807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1359112">
            <a:off x="21014" y="1360707"/>
            <a:ext cx="437076" cy="615573"/>
          </a:xfrm>
          <a:prstGeom prst="rect">
            <a:avLst/>
          </a:prstGeom>
        </p:spPr>
      </p:pic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67633"/>
              </p:ext>
            </p:extLst>
          </p:nvPr>
        </p:nvGraphicFramePr>
        <p:xfrm>
          <a:off x="4678876" y="7490978"/>
          <a:ext cx="208281" cy="3657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8281"/>
              </a:tblGrid>
              <a:tr h="0"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719" y="0"/>
            <a:ext cx="1580772" cy="93215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348813" y="5932927"/>
            <a:ext cx="1392540" cy="58276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27609" y="5838789"/>
            <a:ext cx="973999" cy="101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53721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2B2A868B-6BC2-4B3E-98B9-1258F41035D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5355</TotalTime>
  <Words>476</Words>
  <Application>Microsoft Office PowerPoint</Application>
  <PresentationFormat>Widescreen</PresentationFormat>
  <Paragraphs>106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Century Gothic</vt:lpstr>
      <vt:lpstr>Vapor Trail</vt:lpstr>
      <vt:lpstr>Nemokamų Kompleksinių paslaugų šeimai 2020 m. kovo mėn. grafikas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VPVC</dc:creator>
  <cp:lastModifiedBy>VPVC</cp:lastModifiedBy>
  <cp:revision>240</cp:revision>
  <cp:lastPrinted>2020-02-24T09:21:17Z</cp:lastPrinted>
  <dcterms:created xsi:type="dcterms:W3CDTF">2018-11-29T13:01:03Z</dcterms:created>
  <dcterms:modified xsi:type="dcterms:W3CDTF">2020-02-28T09:30:18Z</dcterms:modified>
</cp:coreProperties>
</file>