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203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0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689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7366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0519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751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593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79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081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4179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8286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103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443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554B-9F7D-47F4-8C5E-6F005886FF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1413-98F5-4548-839E-8F73C0596D5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3355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mailto:bsnvisaginas@gmail.com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9205"/>
            <a:ext cx="12192000" cy="969675"/>
          </a:xfrm>
          <a:solidFill>
            <a:schemeClr val="accent1">
              <a:lumMod val="20000"/>
              <a:lumOff val="80000"/>
              <a:alpha val="82000"/>
            </a:schemeClr>
          </a:solidFill>
          <a:ln>
            <a:solidFill>
              <a:schemeClr val="accent1"/>
            </a:solidFill>
          </a:ln>
        </p:spPr>
        <p:txBody>
          <a:bodyPr anchor="t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lt-LT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lt-LT" sz="2700" b="1" cap="all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Nemokamų </a:t>
            </a:r>
            <a:r>
              <a:rPr lang="lt-LT" sz="2700" b="1" cap="all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mediacijos</a:t>
            </a:r>
            <a:r>
              <a:rPr lang="lt-LT" sz="2700" b="1" cap="al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700" b="1" cap="all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paslaugų 2020 m.</a:t>
            </a:r>
            <a:br>
              <a:rPr lang="lt-LT" sz="2700" b="1" cap="all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cap="all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kovo mėn. grafikas</a:t>
            </a:r>
            <a:r>
              <a:rPr lang="lt-LT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855427"/>
            <a:ext cx="12192000" cy="3030382"/>
          </a:xfrm>
          <a:solidFill>
            <a:schemeClr val="accent1">
              <a:lumMod val="20000"/>
              <a:lumOff val="80000"/>
              <a:alpha val="72000"/>
            </a:schemeClr>
          </a:solidFill>
          <a:ln>
            <a:solidFill>
              <a:schemeClr val="accent1"/>
            </a:solidFill>
          </a:ln>
          <a:effectLst>
            <a:glow>
              <a:schemeClr val="accent1"/>
            </a:glow>
            <a:softEdge rad="0"/>
          </a:effectLst>
        </p:spPr>
        <p:txBody>
          <a:bodyPr>
            <a:noAutofit/>
          </a:bodyPr>
          <a:lstStyle/>
          <a:p>
            <a:pPr algn="ctr"/>
            <a:r>
              <a:rPr lang="lt-LT" sz="2800" b="1" dirty="0" smtClean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P. – K. 16.00 - 18.00 val.</a:t>
            </a:r>
          </a:p>
          <a:p>
            <a:pPr algn="ctr"/>
            <a:r>
              <a:rPr lang="lt-LT" sz="2800" b="1" smtClean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lt-LT" sz="2800" b="1" smtClean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Kovo </a:t>
            </a:r>
            <a:r>
              <a:rPr lang="lt-LT" sz="2800" b="1" dirty="0" smtClean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6,</a:t>
            </a:r>
            <a:r>
              <a:rPr lang="lt-LT" sz="2800" b="1" dirty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lt-LT" sz="2800" b="1" dirty="0" smtClean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13, 27 - 14.00 - 18.00 val.</a:t>
            </a:r>
          </a:p>
          <a:p>
            <a:pPr algn="ctr"/>
            <a:r>
              <a:rPr lang="lt-LT" sz="2800" b="1" dirty="0" smtClean="0">
                <a:solidFill>
                  <a:srgbClr val="336699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Kovo 19, 20, 23 – nedarbo dienos</a:t>
            </a:r>
            <a:endParaRPr lang="lt-LT" sz="2800" b="1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lt-L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Registracija:</a:t>
            </a:r>
          </a:p>
          <a:p>
            <a:r>
              <a:rPr lang="lt-LT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Tel.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lt-LT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800" b="1" dirty="0" smtClean="0">
                <a:solidFill>
                  <a:srgbClr val="336699"/>
                </a:solidFill>
              </a:rPr>
              <a:t>865771655;                                                                                                                                                   </a:t>
            </a:r>
            <a:r>
              <a:rPr lang="lt-LT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anose="020B0604020202020204" pitchFamily="34" charset="0"/>
                <a:cs typeface="Aparajita" panose="020B0604020202020204" pitchFamily="34" charset="0"/>
              </a:rPr>
              <a:t>Projekto partneriai:</a:t>
            </a:r>
            <a:endParaRPr lang="lt-LT" sz="1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lt-LT" sz="1800" b="1" dirty="0" smtClean="0">
                <a:solidFill>
                  <a:schemeClr val="accent5">
                    <a:lumMod val="50000"/>
                  </a:schemeClr>
                </a:solidFill>
              </a:rPr>
              <a:t>El</a:t>
            </a:r>
            <a:r>
              <a:rPr lang="lt-LT" sz="1800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lt-LT" sz="1800" b="1" dirty="0" smtClean="0">
                <a:solidFill>
                  <a:schemeClr val="accent5">
                    <a:lumMod val="50000"/>
                  </a:schemeClr>
                </a:solidFill>
              </a:rPr>
              <a:t>p.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lt-LT" sz="1800" b="1" dirty="0" smtClean="0">
                <a:solidFill>
                  <a:srgbClr val="336699"/>
                </a:solidFill>
                <a:hlinkClick r:id="rId3"/>
              </a:rPr>
              <a:t>bsnvisaginas@gmail.com</a:t>
            </a:r>
            <a:r>
              <a:rPr lang="lt-LT" sz="1800" b="1" dirty="0" smtClean="0">
                <a:solidFill>
                  <a:srgbClr val="336699"/>
                </a:solidFill>
              </a:rPr>
              <a:t>;                                                                                       </a:t>
            </a:r>
            <a:endParaRPr lang="lt-LT" sz="1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lt-LT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Paslaugą teikia </a:t>
            </a:r>
            <a:r>
              <a:rPr lang="lt-L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t-LT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Visagino šeimos krizių centras, Statybininkų g.7, Visaginas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1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5613" y="-69205"/>
            <a:ext cx="1576387" cy="9432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4058" y="6064460"/>
            <a:ext cx="961733" cy="8367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2408" y="6109625"/>
            <a:ext cx="1411242" cy="6109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26706" y="6145823"/>
            <a:ext cx="1001058" cy="67398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9205"/>
            <a:ext cx="2725615" cy="1572908"/>
          </a:xfrm>
          <a:ln>
            <a:solidFill>
              <a:schemeClr val="accent1">
                <a:alpha val="76000"/>
              </a:schemeClr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649" y="6064460"/>
            <a:ext cx="975277" cy="101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5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70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Aparajita</vt:lpstr>
      <vt:lpstr>Arial</vt:lpstr>
      <vt:lpstr>Calibri</vt:lpstr>
      <vt:lpstr>Calibri Light</vt:lpstr>
      <vt:lpstr>Times New Roman</vt:lpstr>
      <vt:lpstr>Office Theme</vt:lpstr>
      <vt:lpstr>                 Nemokamų mediacijos paslaugų 2020 m. kovo mėn. grafikas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VPVC</dc:creator>
  <cp:lastModifiedBy>VPVC</cp:lastModifiedBy>
  <cp:revision>51</cp:revision>
  <cp:lastPrinted>2019-03-22T07:11:15Z</cp:lastPrinted>
  <dcterms:created xsi:type="dcterms:W3CDTF">2019-03-18T14:36:24Z</dcterms:created>
  <dcterms:modified xsi:type="dcterms:W3CDTF">2020-03-02T09:33:20Z</dcterms:modified>
</cp:coreProperties>
</file>