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omments/comment1.xml" ContentType="application/vnd.openxmlformats-officedocument.presentationml.comment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xml" ContentType="application/vnd.openxmlformats-officedocument.drawingml.chart+xml"/>
  <Override PartName="/ppt/notesSlides/notesSlide8.xml" ContentType="application/vnd.openxmlformats-officedocument.presentationml.notesSlide+xml"/>
  <Override PartName="/ppt/charts/chart2.xml" ContentType="application/vnd.openxmlformats-officedocument.drawingml.chart+xml"/>
  <Override PartName="/ppt/notesSlides/notesSlide9.xml" ContentType="application/vnd.openxmlformats-officedocument.presentationml.notesSlide+xml"/>
  <Override PartName="/ppt/charts/chart3.xml" ContentType="application/vnd.openxmlformats-officedocument.drawingml.chart+xml"/>
  <Override PartName="/ppt/notesSlides/notesSlide10.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rts/chart6.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28"/>
  </p:notesMasterIdLst>
  <p:handoutMasterIdLst>
    <p:handoutMasterId r:id="rId29"/>
  </p:handoutMasterIdLst>
  <p:sldIdLst>
    <p:sldId id="336" r:id="rId2"/>
    <p:sldId id="491" r:id="rId3"/>
    <p:sldId id="290" r:id="rId4"/>
    <p:sldId id="283" r:id="rId5"/>
    <p:sldId id="364" r:id="rId6"/>
    <p:sldId id="365" r:id="rId7"/>
    <p:sldId id="481" r:id="rId8"/>
    <p:sldId id="499" r:id="rId9"/>
    <p:sldId id="501" r:id="rId10"/>
    <p:sldId id="502" r:id="rId11"/>
    <p:sldId id="504" r:id="rId12"/>
    <p:sldId id="490" r:id="rId13"/>
    <p:sldId id="425" r:id="rId14"/>
    <p:sldId id="426" r:id="rId15"/>
    <p:sldId id="508" r:id="rId16"/>
    <p:sldId id="509" r:id="rId17"/>
    <p:sldId id="510" r:id="rId18"/>
    <p:sldId id="368" r:id="rId19"/>
    <p:sldId id="506" r:id="rId20"/>
    <p:sldId id="428" r:id="rId21"/>
    <p:sldId id="482" r:id="rId22"/>
    <p:sldId id="449" r:id="rId23"/>
    <p:sldId id="496" r:id="rId24"/>
    <p:sldId id="497" r:id="rId25"/>
    <p:sldId id="498" r:id="rId26"/>
    <p:sldId id="475" r:id="rId27"/>
  </p:sldIdLst>
  <p:sldSz cx="9144000" cy="6858000" type="screen4x3"/>
  <p:notesSz cx="6761163" cy="9942513"/>
  <p:defaultTextStyle>
    <a:defPPr>
      <a:defRPr lang="lt-LT"/>
    </a:defPPr>
    <a:lvl1pPr algn="l" rtl="0" fontAlgn="base">
      <a:spcBef>
        <a:spcPct val="0"/>
      </a:spcBef>
      <a:spcAft>
        <a:spcPct val="0"/>
      </a:spcAft>
      <a:defRPr kern="1200">
        <a:solidFill>
          <a:schemeClr val="tx1"/>
        </a:solidFill>
        <a:latin typeface="Comic Sans MS" pitchFamily="66" charset="0"/>
        <a:ea typeface="+mn-ea"/>
        <a:cs typeface="+mn-cs"/>
      </a:defRPr>
    </a:lvl1pPr>
    <a:lvl2pPr marL="457200" algn="l" rtl="0" fontAlgn="base">
      <a:spcBef>
        <a:spcPct val="0"/>
      </a:spcBef>
      <a:spcAft>
        <a:spcPct val="0"/>
      </a:spcAft>
      <a:defRPr kern="1200">
        <a:solidFill>
          <a:schemeClr val="tx1"/>
        </a:solidFill>
        <a:latin typeface="Comic Sans MS" pitchFamily="66" charset="0"/>
        <a:ea typeface="+mn-ea"/>
        <a:cs typeface="+mn-cs"/>
      </a:defRPr>
    </a:lvl2pPr>
    <a:lvl3pPr marL="914400" algn="l" rtl="0" fontAlgn="base">
      <a:spcBef>
        <a:spcPct val="0"/>
      </a:spcBef>
      <a:spcAft>
        <a:spcPct val="0"/>
      </a:spcAft>
      <a:defRPr kern="1200">
        <a:solidFill>
          <a:schemeClr val="tx1"/>
        </a:solidFill>
        <a:latin typeface="Comic Sans MS" pitchFamily="66" charset="0"/>
        <a:ea typeface="+mn-ea"/>
        <a:cs typeface="+mn-cs"/>
      </a:defRPr>
    </a:lvl3pPr>
    <a:lvl4pPr marL="1371600" algn="l" rtl="0" fontAlgn="base">
      <a:spcBef>
        <a:spcPct val="0"/>
      </a:spcBef>
      <a:spcAft>
        <a:spcPct val="0"/>
      </a:spcAft>
      <a:defRPr kern="1200">
        <a:solidFill>
          <a:schemeClr val="tx1"/>
        </a:solidFill>
        <a:latin typeface="Comic Sans MS" pitchFamily="66" charset="0"/>
        <a:ea typeface="+mn-ea"/>
        <a:cs typeface="+mn-cs"/>
      </a:defRPr>
    </a:lvl4pPr>
    <a:lvl5pPr marL="1828800" algn="l" rtl="0" fontAlgn="base">
      <a:spcBef>
        <a:spcPct val="0"/>
      </a:spcBef>
      <a:spcAft>
        <a:spcPct val="0"/>
      </a:spcAft>
      <a:defRPr kern="1200">
        <a:solidFill>
          <a:schemeClr val="tx1"/>
        </a:solidFill>
        <a:latin typeface="Comic Sans MS" pitchFamily="66" charset="0"/>
        <a:ea typeface="+mn-ea"/>
        <a:cs typeface="+mn-cs"/>
      </a:defRPr>
    </a:lvl5pPr>
    <a:lvl6pPr marL="2286000" algn="l" defTabSz="914400" rtl="0" eaLnBrk="1" latinLnBrk="0" hangingPunct="1">
      <a:defRPr kern="1200">
        <a:solidFill>
          <a:schemeClr val="tx1"/>
        </a:solidFill>
        <a:latin typeface="Comic Sans MS" pitchFamily="66" charset="0"/>
        <a:ea typeface="+mn-ea"/>
        <a:cs typeface="+mn-cs"/>
      </a:defRPr>
    </a:lvl6pPr>
    <a:lvl7pPr marL="2743200" algn="l" defTabSz="914400" rtl="0" eaLnBrk="1" latinLnBrk="0" hangingPunct="1">
      <a:defRPr kern="1200">
        <a:solidFill>
          <a:schemeClr val="tx1"/>
        </a:solidFill>
        <a:latin typeface="Comic Sans MS" pitchFamily="66" charset="0"/>
        <a:ea typeface="+mn-ea"/>
        <a:cs typeface="+mn-cs"/>
      </a:defRPr>
    </a:lvl7pPr>
    <a:lvl8pPr marL="3200400" algn="l" defTabSz="914400" rtl="0" eaLnBrk="1" latinLnBrk="0" hangingPunct="1">
      <a:defRPr kern="1200">
        <a:solidFill>
          <a:schemeClr val="tx1"/>
        </a:solidFill>
        <a:latin typeface="Comic Sans MS" pitchFamily="66" charset="0"/>
        <a:ea typeface="+mn-ea"/>
        <a:cs typeface="+mn-cs"/>
      </a:defRPr>
    </a:lvl8pPr>
    <a:lvl9pPr marL="3657600" algn="l" defTabSz="914400" rtl="0" eaLnBrk="1" latinLnBrk="0" hangingPunct="1">
      <a:defRPr kern="1200">
        <a:solidFill>
          <a:schemeClr val="tx1"/>
        </a:solidFill>
        <a:latin typeface="Comic Sans MS" pitchFamily="66"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2">
          <p15:clr>
            <a:srgbClr val="A4A3A4"/>
          </p15:clr>
        </p15:guide>
        <p15:guide id="2" pos="213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Žana" initials="Ž" lastIdx="2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DDD"/>
    <a:srgbClr val="CC00CC"/>
    <a:srgbClr val="9148C8"/>
    <a:srgbClr val="A1F5A1"/>
    <a:srgbClr val="CCFF99"/>
    <a:srgbClr val="99FF66"/>
    <a:srgbClr val="99FF99"/>
    <a:srgbClr val="89E3A3"/>
    <a:srgbClr val="006600"/>
    <a:srgbClr val="00B4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Vidutinis stilius 2 – paryškinima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Be stiliaus, lentelės tinklelis">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7AC3CCA-C797-4891-BE02-D94E43425B78}" styleName="Vidutinis stilius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DA37D80-6434-44D0-A028-1B22A696006F}" styleName="Šviesus stilius 3 – paryškinimas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301B821-A1FF-4177-AEE7-76D212191A09}" styleName="Vidutinis stilius 1 – paryškinima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0660B408-B3CF-4A94-85FC-2B1E0A45F4A2}" styleName="Tamsus stilius 2 – paryškinimas 1/paryškinimas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BDBED569-4797-4DF1-A0F4-6AAB3CD982D8}" styleName="Šviesus stilius 3 – paryškinimas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8EC20E35-A176-4012-BC5E-935CFFF8708E}" styleName="Vidutinis stilius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2A488322-F2BA-4B5B-9748-0D474271808F}" styleName="Vidutinis stilius 3 – paryškinimas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F5AB1C69-6EDB-4FF4-983F-18BD219EF322}" styleName="Vidutinis stilius 2 – paryškinima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Vidutinis stilius 2 – paryškinima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CF1AB2-1976-4502-BF36-3FF5EA218861}" styleName="Vidutinis stilius 4 – paryškinima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1E4AEA4-8DFA-4A89-87EB-49C32662AFE0}" styleName="Vidutinis stilius 2 – paryškinima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92" autoAdjust="0"/>
    <p:restoredTop sz="67215" autoAdjust="0"/>
  </p:normalViewPr>
  <p:slideViewPr>
    <p:cSldViewPr>
      <p:cViewPr varScale="1">
        <p:scale>
          <a:sx n="75" d="100"/>
          <a:sy n="75" d="100"/>
        </p:scale>
        <p:origin x="1926"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3132" y="-96"/>
      </p:cViewPr>
      <p:guideLst>
        <p:guide orient="horz" pos="3132"/>
        <p:guide pos="213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1.xml"/><Relationship Id="rId1" Type="http://schemas.microsoft.com/office/2011/relationships/chartStyle" Target="style1.xml"/></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4077669902912621"/>
          <c:y val="0.17829457364341086"/>
          <c:w val="0.82524271844660191"/>
          <c:h val="0.60852713178294571"/>
        </c:manualLayout>
      </c:layout>
      <c:lineChart>
        <c:grouping val="standard"/>
        <c:varyColors val="0"/>
        <c:ser>
          <c:idx val="0"/>
          <c:order val="0"/>
          <c:tx>
            <c:strRef>
              <c:f>Sheet1!$A$2</c:f>
              <c:strCache>
                <c:ptCount val="1"/>
                <c:pt idx="0">
                  <c:v>Rusų mok. k. mokyklose</c:v>
                </c:pt>
              </c:strCache>
            </c:strRef>
          </c:tx>
          <c:spPr>
            <a:ln w="24002">
              <a:solidFill>
                <a:srgbClr val="99CC00"/>
              </a:solidFill>
              <a:prstDash val="solid"/>
            </a:ln>
          </c:spPr>
          <c:marker>
            <c:symbol val="diamond"/>
            <c:size val="9"/>
            <c:spPr>
              <a:solidFill>
                <a:srgbClr val="99CC00"/>
              </a:solidFill>
              <a:ln>
                <a:solidFill>
                  <a:srgbClr val="99CC00"/>
                </a:solidFill>
                <a:prstDash val="solid"/>
              </a:ln>
            </c:spPr>
          </c:marker>
          <c:dLbls>
            <c:dLbl>
              <c:idx val="0"/>
              <c:layout>
                <c:manualLayout>
                  <c:x val="-3.5786049057383862E-2"/>
                  <c:y val="-4.106664148946637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C27-4007-9084-E1C1409657A2}"/>
                </c:ext>
              </c:extLst>
            </c:dLbl>
            <c:dLbl>
              <c:idx val="1"/>
              <c:layout>
                <c:manualLayout>
                  <c:x val="1.4307268205232537E-3"/>
                  <c:y val="-3.722951787378214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C27-4007-9084-E1C1409657A2}"/>
                </c:ext>
              </c:extLst>
            </c:dLbl>
            <c:dLbl>
              <c:idx val="3"/>
              <c:layout>
                <c:manualLayout>
                  <c:x val="-1.1514198846324319E-2"/>
                  <c:y val="-1.722931049274434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C27-4007-9084-E1C1409657A2}"/>
                </c:ext>
              </c:extLst>
            </c:dLbl>
            <c:dLbl>
              <c:idx val="4"/>
              <c:layout>
                <c:manualLayout>
                  <c:x val="-2.416953666097502E-2"/>
                  <c:y val="-1.015209941740610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5C27-4007-9084-E1C1409657A2}"/>
                </c:ext>
              </c:extLst>
            </c:dLbl>
            <c:dLbl>
              <c:idx val="5"/>
              <c:layout>
                <c:manualLayout>
                  <c:x val="-5.0416487850165614E-3"/>
                  <c:y val="-1.835349920264817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5C27-4007-9084-E1C1409657A2}"/>
                </c:ext>
              </c:extLst>
            </c:dLbl>
            <c:spPr>
              <a:noFill/>
              <a:ln w="48004">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Sheet1!$B$1:$H$1</c:f>
              <c:numCache>
                <c:formatCode>General</c:formatCode>
                <c:ptCount val="6"/>
                <c:pt idx="0">
                  <c:v>2016</c:v>
                </c:pt>
                <c:pt idx="1">
                  <c:v>2017</c:v>
                </c:pt>
                <c:pt idx="2">
                  <c:v>2018</c:v>
                </c:pt>
                <c:pt idx="3">
                  <c:v>2019</c:v>
                </c:pt>
                <c:pt idx="4">
                  <c:v>2020</c:v>
                </c:pt>
                <c:pt idx="5">
                  <c:v>2021</c:v>
                </c:pt>
              </c:numCache>
            </c:numRef>
          </c:cat>
          <c:val>
            <c:numRef>
              <c:f>Sheet1!$B$2:$H$2</c:f>
              <c:numCache>
                <c:formatCode>General</c:formatCode>
                <c:ptCount val="6"/>
                <c:pt idx="0">
                  <c:v>28</c:v>
                </c:pt>
                <c:pt idx="1">
                  <c:v>17.5</c:v>
                </c:pt>
                <c:pt idx="2">
                  <c:v>16</c:v>
                </c:pt>
                <c:pt idx="3">
                  <c:v>37</c:v>
                </c:pt>
                <c:pt idx="4">
                  <c:v>19</c:v>
                </c:pt>
                <c:pt idx="5">
                  <c:v>20</c:v>
                </c:pt>
              </c:numCache>
            </c:numRef>
          </c:val>
          <c:smooth val="0"/>
          <c:extLst>
            <c:ext xmlns:c16="http://schemas.microsoft.com/office/drawing/2014/chart" uri="{C3380CC4-5D6E-409C-BE32-E72D297353CC}">
              <c16:uniqueId val="{00000005-5C27-4007-9084-E1C1409657A2}"/>
            </c:ext>
          </c:extLst>
        </c:ser>
        <c:ser>
          <c:idx val="1"/>
          <c:order val="1"/>
          <c:tx>
            <c:strRef>
              <c:f>Sheet1!$A$3</c:f>
              <c:strCache>
                <c:ptCount val="1"/>
                <c:pt idx="0">
                  <c:v>Lietuvių mok. k. mokyklose</c:v>
                </c:pt>
              </c:strCache>
            </c:strRef>
          </c:tx>
          <c:spPr>
            <a:ln w="24002">
              <a:solidFill>
                <a:srgbClr val="FFCC00"/>
              </a:solidFill>
              <a:prstDash val="solid"/>
            </a:ln>
          </c:spPr>
          <c:marker>
            <c:symbol val="square"/>
            <c:size val="9"/>
            <c:spPr>
              <a:solidFill>
                <a:srgbClr val="FFCC00"/>
              </a:solidFill>
              <a:ln>
                <a:solidFill>
                  <a:srgbClr val="FFCC00"/>
                </a:solidFill>
                <a:prstDash val="solid"/>
              </a:ln>
            </c:spPr>
          </c:marker>
          <c:dLbls>
            <c:dLbl>
              <c:idx val="0"/>
              <c:layout>
                <c:manualLayout>
                  <c:x val="-7.4621000513694552E-2"/>
                  <c:y val="-1.905112894800298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5C27-4007-9084-E1C1409657A2}"/>
                </c:ext>
              </c:extLst>
            </c:dLbl>
            <c:dLbl>
              <c:idx val="1"/>
              <c:layout>
                <c:manualLayout>
                  <c:x val="-6.1676069295981628E-2"/>
                  <c:y val="-1.517515995575491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5C27-4007-9084-E1C1409657A2}"/>
                </c:ext>
              </c:extLst>
            </c:dLbl>
            <c:dLbl>
              <c:idx val="2"/>
              <c:layout>
                <c:manualLayout>
                  <c:x val="-5.367873017954327E-2"/>
                  <c:y val="-1.703912663396209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5C27-4007-9084-E1C1409657A2}"/>
                </c:ext>
              </c:extLst>
            </c:dLbl>
            <c:dLbl>
              <c:idx val="3"/>
              <c:layout>
                <c:manualLayout>
                  <c:x val="-3.5786043506518594E-2"/>
                  <c:y val="-1.68806539951075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5C27-4007-9084-E1C1409657A2}"/>
                </c:ext>
              </c:extLst>
            </c:dLbl>
            <c:spPr>
              <a:noFill/>
              <a:ln w="48004">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Sheet1!$B$1:$H$1</c:f>
              <c:numCache>
                <c:formatCode>General</c:formatCode>
                <c:ptCount val="6"/>
                <c:pt idx="0">
                  <c:v>2016</c:v>
                </c:pt>
                <c:pt idx="1">
                  <c:v>2017</c:v>
                </c:pt>
                <c:pt idx="2">
                  <c:v>2018</c:v>
                </c:pt>
                <c:pt idx="3">
                  <c:v>2019</c:v>
                </c:pt>
                <c:pt idx="4">
                  <c:v>2020</c:v>
                </c:pt>
                <c:pt idx="5">
                  <c:v>2021</c:v>
                </c:pt>
              </c:numCache>
            </c:numRef>
          </c:cat>
          <c:val>
            <c:numRef>
              <c:f>Sheet1!$B$3:$H$3</c:f>
              <c:numCache>
                <c:formatCode>General</c:formatCode>
                <c:ptCount val="6"/>
                <c:pt idx="0">
                  <c:v>45</c:v>
                </c:pt>
                <c:pt idx="1">
                  <c:v>34</c:v>
                </c:pt>
                <c:pt idx="2">
                  <c:v>53</c:v>
                </c:pt>
                <c:pt idx="3">
                  <c:v>45</c:v>
                </c:pt>
                <c:pt idx="4">
                  <c:v>37</c:v>
                </c:pt>
                <c:pt idx="5">
                  <c:v>58</c:v>
                </c:pt>
              </c:numCache>
            </c:numRef>
          </c:val>
          <c:smooth val="0"/>
          <c:extLst>
            <c:ext xmlns:c16="http://schemas.microsoft.com/office/drawing/2014/chart" uri="{C3380CC4-5D6E-409C-BE32-E72D297353CC}">
              <c16:uniqueId val="{0000000A-5C27-4007-9084-E1C1409657A2}"/>
            </c:ext>
          </c:extLst>
        </c:ser>
        <c:dLbls>
          <c:showLegendKey val="0"/>
          <c:showVal val="0"/>
          <c:showCatName val="0"/>
          <c:showSerName val="0"/>
          <c:showPercent val="0"/>
          <c:showBubbleSize val="0"/>
        </c:dLbls>
        <c:marker val="1"/>
        <c:smooth val="0"/>
        <c:axId val="691989775"/>
        <c:axId val="1"/>
      </c:lineChart>
      <c:catAx>
        <c:axId val="691989775"/>
        <c:scaling>
          <c:orientation val="minMax"/>
        </c:scaling>
        <c:delete val="0"/>
        <c:axPos val="b"/>
        <c:numFmt formatCode="General" sourceLinked="1"/>
        <c:majorTickMark val="out"/>
        <c:minorTickMark val="none"/>
        <c:tickLblPos val="nextTo"/>
        <c:spPr>
          <a:ln w="6001">
            <a:solidFill>
              <a:schemeClr val="tx1"/>
            </a:solidFill>
            <a:prstDash val="solid"/>
          </a:ln>
        </c:spPr>
        <c:txPr>
          <a:bodyPr rot="0" vert="horz"/>
          <a:lstStyle/>
          <a:p>
            <a:pPr>
              <a:defRPr/>
            </a:pPr>
            <a:endParaRPr lang="lt-LT"/>
          </a:p>
        </c:txPr>
        <c:crossAx val="1"/>
        <c:crosses val="autoZero"/>
        <c:auto val="1"/>
        <c:lblAlgn val="ctr"/>
        <c:lblOffset val="100"/>
        <c:tickLblSkip val="1"/>
        <c:tickMarkSkip val="1"/>
        <c:noMultiLvlLbl val="0"/>
      </c:catAx>
      <c:valAx>
        <c:axId val="1"/>
        <c:scaling>
          <c:orientation val="minMax"/>
          <c:max val="100"/>
          <c:min val="0"/>
        </c:scaling>
        <c:delete val="0"/>
        <c:axPos val="l"/>
        <c:majorGridlines>
          <c:spPr>
            <a:ln w="6001">
              <a:solidFill>
                <a:schemeClr val="tx1"/>
              </a:solidFill>
              <a:prstDash val="solid"/>
            </a:ln>
          </c:spPr>
        </c:majorGridlines>
        <c:numFmt formatCode="General" sourceLinked="1"/>
        <c:majorTickMark val="out"/>
        <c:minorTickMark val="none"/>
        <c:tickLblPos val="nextTo"/>
        <c:spPr>
          <a:ln w="6001">
            <a:solidFill>
              <a:schemeClr val="tx1"/>
            </a:solidFill>
            <a:prstDash val="solid"/>
          </a:ln>
        </c:spPr>
        <c:txPr>
          <a:bodyPr rot="0" vert="horz"/>
          <a:lstStyle/>
          <a:p>
            <a:pPr>
              <a:defRPr/>
            </a:pPr>
            <a:endParaRPr lang="lt-LT"/>
          </a:p>
        </c:txPr>
        <c:crossAx val="691989775"/>
        <c:crosses val="autoZero"/>
        <c:crossBetween val="between"/>
        <c:majorUnit val="25"/>
      </c:valAx>
      <c:spPr>
        <a:gradFill rotWithShape="0">
          <a:gsLst>
            <a:gs pos="0">
              <a:srgbClr xmlns:mc="http://schemas.openxmlformats.org/markup-compatibility/2006" xmlns:a14="http://schemas.microsoft.com/office/drawing/2010/main" val="FFFFFF" mc:Ignorable="a14" a14:legacySpreadsheetColorIndex="9"/>
            </a:gs>
            <a:gs pos="100000">
              <a:srgbClr xmlns:mc="http://schemas.openxmlformats.org/markup-compatibility/2006" xmlns:a14="http://schemas.microsoft.com/office/drawing/2010/main" val="CCFFCC" mc:Ignorable="a14" a14:legacySpreadsheetColorIndex="42"/>
            </a:gs>
          </a:gsLst>
          <a:path path="rect">
            <a:fillToRect l="50000" t="50000" r="50000" b="50000"/>
          </a:path>
        </a:gradFill>
        <a:ln w="48004">
          <a:noFill/>
        </a:ln>
      </c:spPr>
    </c:plotArea>
    <c:legend>
      <c:legendPos val="b"/>
      <c:layout>
        <c:manualLayout>
          <c:xMode val="edge"/>
          <c:yMode val="edge"/>
          <c:x val="0.29280760149248014"/>
          <c:y val="0.86821705426356588"/>
          <c:w val="0.59008594604729714"/>
          <c:h val="0.13178294573643412"/>
        </c:manualLayout>
      </c:layout>
      <c:overlay val="0"/>
      <c:spPr>
        <a:noFill/>
        <a:ln w="6001">
          <a:solidFill>
            <a:schemeClr val="tx1"/>
          </a:solidFill>
          <a:prstDash val="solid"/>
        </a:ln>
      </c:spPr>
    </c:legend>
    <c:plotVisOnly val="1"/>
    <c:dispBlanksAs val="gap"/>
    <c:showDLblsOverMax val="0"/>
  </c:chart>
  <c:spPr>
    <a:noFill/>
    <a:ln>
      <a:noFill/>
    </a:ln>
  </c:spPr>
  <c:txPr>
    <a:bodyPr/>
    <a:lstStyle/>
    <a:p>
      <a:pPr>
        <a:defRPr sz="1700" b="1" i="0" u="none" strike="noStrike" baseline="0">
          <a:solidFill>
            <a:schemeClr val="tx1"/>
          </a:solidFill>
          <a:latin typeface="Comic Sans MS"/>
          <a:ea typeface="Comic Sans MS"/>
          <a:cs typeface="Comic Sans MS"/>
        </a:defRPr>
      </a:pPr>
      <a:endParaRPr lang="lt-LT"/>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6973684210526316"/>
          <c:y val="0.18217054263565891"/>
          <c:w val="0.57894736842105265"/>
          <c:h val="0.5736434108527132"/>
        </c:manualLayout>
      </c:layout>
      <c:lineChart>
        <c:grouping val="standard"/>
        <c:varyColors val="0"/>
        <c:ser>
          <c:idx val="0"/>
          <c:order val="0"/>
          <c:tx>
            <c:strRef>
              <c:f>Sheet1!$A$2</c:f>
              <c:strCache>
                <c:ptCount val="1"/>
                <c:pt idx="0">
                  <c:v>Matematika</c:v>
                </c:pt>
              </c:strCache>
            </c:strRef>
          </c:tx>
          <c:spPr>
            <a:ln w="33361">
              <a:solidFill>
                <a:srgbClr val="99CC00"/>
              </a:solidFill>
              <a:prstDash val="solid"/>
            </a:ln>
          </c:spPr>
          <c:marker>
            <c:symbol val="diamond"/>
            <c:size val="13"/>
            <c:spPr>
              <a:solidFill>
                <a:srgbClr val="99CC00"/>
              </a:solidFill>
              <a:ln>
                <a:solidFill>
                  <a:srgbClr val="99CC00"/>
                </a:solidFill>
                <a:prstDash val="solid"/>
              </a:ln>
            </c:spPr>
          </c:marker>
          <c:dLbls>
            <c:dLbl>
              <c:idx val="0"/>
              <c:layout>
                <c:manualLayout>
                  <c:x val="-5.8825694098867176E-2"/>
                  <c:y val="-1.1613202475361406E-2"/>
                </c:manualLayout>
              </c:layout>
              <c:numFmt formatCode="General" sourceLinked="0"/>
              <c:spPr>
                <a:noFill/>
                <a:ln w="66723">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D4D-4D95-8577-3B341F42EAC1}"/>
                </c:ext>
              </c:extLst>
            </c:dLbl>
            <c:dLbl>
              <c:idx val="1"/>
              <c:layout>
                <c:manualLayout>
                  <c:x val="-3.9090718644076539E-2"/>
                  <c:y val="-9.7825560266505147E-3"/>
                </c:manualLayout>
              </c:layout>
              <c:numFmt formatCode="General" sourceLinked="0"/>
              <c:spPr>
                <a:noFill/>
                <a:ln w="66723">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15:layout>
                    <c:manualLayout>
                      <c:w val="7.1218724360222446E-2"/>
                      <c:h val="5.3923076923076921E-2"/>
                    </c:manualLayout>
                  </c15:layout>
                </c:ext>
                <c:ext xmlns:c16="http://schemas.microsoft.com/office/drawing/2014/chart" uri="{C3380CC4-5D6E-409C-BE32-E72D297353CC}">
                  <c16:uniqueId val="{00000002-9D4D-4D95-8577-3B341F42EAC1}"/>
                </c:ext>
              </c:extLst>
            </c:dLbl>
            <c:dLbl>
              <c:idx val="2"/>
              <c:layout>
                <c:manualLayout>
                  <c:x val="-1.4966092383056351E-2"/>
                  <c:y val="-1.0372998042060544E-2"/>
                </c:manualLayout>
              </c:layout>
              <c:numFmt formatCode="General" sourceLinked="0"/>
              <c:spPr>
                <a:noFill/>
                <a:ln w="66723">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9D4D-4D95-8577-3B341F42EAC1}"/>
                </c:ext>
              </c:extLst>
            </c:dLbl>
            <c:dLbl>
              <c:idx val="3"/>
              <c:layout>
                <c:manualLayout>
                  <c:x val="-2.7222661606064645E-2"/>
                  <c:y val="-2.8763022410660206E-2"/>
                </c:manualLayout>
              </c:layout>
              <c:numFmt formatCode="General" sourceLinked="0"/>
              <c:spPr>
                <a:noFill/>
                <a:ln w="66723">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9D4D-4D95-8577-3B341F42EAC1}"/>
                </c:ext>
              </c:extLst>
            </c:dLbl>
            <c:dLbl>
              <c:idx val="4"/>
              <c:layout>
                <c:manualLayout>
                  <c:x val="-2.1931756396495618E-2"/>
                  <c:y val="2.2936553603876367E-2"/>
                </c:manualLayout>
              </c:layout>
              <c:numFmt formatCode="General" sourceLinked="0"/>
              <c:spPr>
                <a:noFill/>
                <a:ln w="66723">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D4D-4D95-8577-3B341F42EAC1}"/>
                </c:ext>
              </c:extLst>
            </c:dLbl>
            <c:dLbl>
              <c:idx val="5"/>
              <c:spPr>
                <a:noFill/>
                <a:ln w="66723">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D4D-4D95-8577-3B341F42EAC1}"/>
                </c:ext>
              </c:extLst>
            </c:dLbl>
            <c:numFmt formatCode="General" sourceLinked="0"/>
            <c:spPr>
              <a:noFill/>
              <a:ln w="66723">
                <a:noFill/>
              </a:ln>
            </c:spPr>
            <c:txPr>
              <a:bodyPr wrap="square" lIns="38100" tIns="19050" rIns="38100" bIns="19050" anchor="ctr">
                <a:spAutoFit/>
              </a:bodyPr>
              <a:lstStyle/>
              <a:p>
                <a:pPr>
                  <a:defRPr sz="1700" b="1" i="0" u="none" strike="noStrike" baseline="0">
                    <a:solidFill>
                      <a:schemeClr val="tx1"/>
                    </a:solidFill>
                    <a:latin typeface="Comic Sans MS"/>
                    <a:ea typeface="Comic Sans MS"/>
                    <a:cs typeface="Comic Sans M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Sheet1!$B$1:$K$1</c:f>
              <c:numCache>
                <c:formatCode>General</c:formatCode>
                <c:ptCount val="6"/>
                <c:pt idx="0">
                  <c:v>2016</c:v>
                </c:pt>
                <c:pt idx="1">
                  <c:v>2017</c:v>
                </c:pt>
                <c:pt idx="2">
                  <c:v>2018</c:v>
                </c:pt>
                <c:pt idx="3">
                  <c:v>2019</c:v>
                </c:pt>
                <c:pt idx="4">
                  <c:v>2020</c:v>
                </c:pt>
                <c:pt idx="5">
                  <c:v>2021</c:v>
                </c:pt>
              </c:numCache>
            </c:numRef>
          </c:cat>
          <c:val>
            <c:numRef>
              <c:f>Sheet1!$B$2:$K$2</c:f>
              <c:numCache>
                <c:formatCode>General</c:formatCode>
                <c:ptCount val="6"/>
                <c:pt idx="0">
                  <c:v>49</c:v>
                </c:pt>
                <c:pt idx="1">
                  <c:v>57</c:v>
                </c:pt>
                <c:pt idx="2">
                  <c:v>45</c:v>
                </c:pt>
                <c:pt idx="3">
                  <c:v>50</c:v>
                </c:pt>
                <c:pt idx="4">
                  <c:v>31</c:v>
                </c:pt>
                <c:pt idx="5">
                  <c:v>48.5</c:v>
                </c:pt>
              </c:numCache>
            </c:numRef>
          </c:val>
          <c:smooth val="0"/>
          <c:extLst>
            <c:ext xmlns:c16="http://schemas.microsoft.com/office/drawing/2014/chart" uri="{C3380CC4-5D6E-409C-BE32-E72D297353CC}">
              <c16:uniqueId val="{00000006-9D4D-4D95-8577-3B341F42EAC1}"/>
            </c:ext>
          </c:extLst>
        </c:ser>
        <c:ser>
          <c:idx val="1"/>
          <c:order val="1"/>
          <c:tx>
            <c:strRef>
              <c:f>Sheet1!$A$3</c:f>
              <c:strCache>
                <c:ptCount val="1"/>
                <c:pt idx="0">
                  <c:v>Informacinės technologijos</c:v>
                </c:pt>
              </c:strCache>
            </c:strRef>
          </c:tx>
          <c:spPr>
            <a:ln w="33361">
              <a:solidFill>
                <a:srgbClr val="FFCC00"/>
              </a:solidFill>
              <a:prstDash val="solid"/>
            </a:ln>
          </c:spPr>
          <c:marker>
            <c:symbol val="square"/>
            <c:size val="13"/>
            <c:spPr>
              <a:solidFill>
                <a:srgbClr val="FFCC00"/>
              </a:solidFill>
              <a:ln>
                <a:solidFill>
                  <a:srgbClr val="FFCC00"/>
                </a:solidFill>
                <a:prstDash val="solid"/>
              </a:ln>
            </c:spPr>
          </c:marker>
          <c:dLbls>
            <c:dLbl>
              <c:idx val="0"/>
              <c:layout>
                <c:manualLayout>
                  <c:x val="-2.5930957256761922E-2"/>
                  <c:y val="-2.7892288676348409E-2"/>
                </c:manualLayout>
              </c:layout>
              <c:spPr>
                <a:noFill/>
                <a:ln w="66723">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9D4D-4D95-8577-3B341F42EAC1}"/>
                </c:ext>
              </c:extLst>
            </c:dLbl>
            <c:dLbl>
              <c:idx val="1"/>
              <c:layout>
                <c:manualLayout>
                  <c:x val="-3.0699964771861245E-2"/>
                  <c:y val="2.1403997577225851E-2"/>
                </c:manualLayout>
              </c:layout>
              <c:spPr>
                <a:noFill/>
                <a:ln w="66723">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9D4D-4D95-8577-3B341F42EAC1}"/>
                </c:ext>
              </c:extLst>
            </c:dLbl>
            <c:dLbl>
              <c:idx val="2"/>
              <c:layout>
                <c:manualLayout>
                  <c:x val="-4.1281881856740532E-2"/>
                  <c:y val="-2.5411687302503982E-2"/>
                </c:manualLayout>
              </c:layout>
              <c:spPr>
                <a:noFill/>
                <a:ln w="66723">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9D4D-4D95-8577-3B341F42EAC1}"/>
                </c:ext>
              </c:extLst>
            </c:dLbl>
            <c:dLbl>
              <c:idx val="3"/>
              <c:layout>
                <c:manualLayout>
                  <c:x val="-6.7605031266573259E-2"/>
                  <c:y val="3.2648849182313679E-2"/>
                </c:manualLayout>
              </c:layout>
              <c:spPr>
                <a:noFill/>
                <a:ln w="66723">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15:layout>
                    <c:manualLayout>
                      <c:w val="9.8429154961286736E-2"/>
                      <c:h val="6.4788461538461545E-2"/>
                    </c:manualLayout>
                  </c15:layout>
                </c:ext>
                <c:ext xmlns:c16="http://schemas.microsoft.com/office/drawing/2014/chart" uri="{C3380CC4-5D6E-409C-BE32-E72D297353CC}">
                  <c16:uniqueId val="{0000000B-9D4D-4D95-8577-3B341F42EAC1}"/>
                </c:ext>
              </c:extLst>
            </c:dLbl>
            <c:dLbl>
              <c:idx val="4"/>
              <c:layout>
                <c:manualLayout>
                  <c:x val="-3.0316874762046586E-2"/>
                  <c:y val="-4.7504782161621573E-2"/>
                </c:manualLayout>
              </c:layout>
              <c:spPr>
                <a:noFill/>
                <a:ln w="66723">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D4D-4D95-8577-3B341F42EAC1}"/>
                </c:ext>
              </c:extLst>
            </c:dLbl>
            <c:dLbl>
              <c:idx val="5"/>
              <c:layout>
                <c:manualLayout>
                  <c:x val="-8.3870739041410625E-3"/>
                  <c:y val="7.9216542476018836E-3"/>
                </c:manualLayout>
              </c:layout>
              <c:spPr>
                <a:noFill/>
                <a:ln w="66723">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9D4D-4D95-8577-3B341F42EAC1}"/>
                </c:ext>
              </c:extLst>
            </c:dLbl>
            <c:spPr>
              <a:noFill/>
              <a:ln w="66723">
                <a:noFill/>
              </a:ln>
            </c:spPr>
            <c:txPr>
              <a:bodyPr wrap="square" lIns="38100" tIns="19050" rIns="38100" bIns="19050" anchor="ctr">
                <a:spAutoFit/>
              </a:bodyPr>
              <a:lstStyle/>
              <a:p>
                <a:pPr>
                  <a:defRPr sz="1700" b="1" i="0" u="none" strike="noStrike" baseline="0">
                    <a:solidFill>
                      <a:schemeClr val="tx1"/>
                    </a:solidFill>
                    <a:latin typeface="Comic Sans MS"/>
                    <a:ea typeface="Comic Sans MS"/>
                    <a:cs typeface="Comic Sans M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Sheet1!$B$1:$K$1</c:f>
              <c:numCache>
                <c:formatCode>General</c:formatCode>
                <c:ptCount val="6"/>
                <c:pt idx="0">
                  <c:v>2016</c:v>
                </c:pt>
                <c:pt idx="1">
                  <c:v>2017</c:v>
                </c:pt>
                <c:pt idx="2">
                  <c:v>2018</c:v>
                </c:pt>
                <c:pt idx="3">
                  <c:v>2019</c:v>
                </c:pt>
                <c:pt idx="4">
                  <c:v>2020</c:v>
                </c:pt>
                <c:pt idx="5">
                  <c:v>2021</c:v>
                </c:pt>
              </c:numCache>
            </c:numRef>
          </c:cat>
          <c:val>
            <c:numRef>
              <c:f>Sheet1!$B$3:$K$3</c:f>
              <c:numCache>
                <c:formatCode>General</c:formatCode>
                <c:ptCount val="6"/>
                <c:pt idx="0">
                  <c:v>64</c:v>
                </c:pt>
                <c:pt idx="1">
                  <c:v>51</c:v>
                </c:pt>
                <c:pt idx="2">
                  <c:v>60</c:v>
                </c:pt>
                <c:pt idx="3">
                  <c:v>48.5</c:v>
                </c:pt>
                <c:pt idx="4">
                  <c:v>46</c:v>
                </c:pt>
                <c:pt idx="5">
                  <c:v>55.8</c:v>
                </c:pt>
              </c:numCache>
            </c:numRef>
          </c:val>
          <c:smooth val="0"/>
          <c:extLst>
            <c:ext xmlns:c16="http://schemas.microsoft.com/office/drawing/2014/chart" uri="{C3380CC4-5D6E-409C-BE32-E72D297353CC}">
              <c16:uniqueId val="{0000000D-9D4D-4D95-8577-3B341F42EAC1}"/>
            </c:ext>
          </c:extLst>
        </c:ser>
        <c:dLbls>
          <c:showLegendKey val="0"/>
          <c:showVal val="0"/>
          <c:showCatName val="0"/>
          <c:showSerName val="0"/>
          <c:showPercent val="0"/>
          <c:showBubbleSize val="0"/>
        </c:dLbls>
        <c:marker val="1"/>
        <c:smooth val="0"/>
        <c:axId val="878281040"/>
        <c:axId val="1"/>
      </c:lineChart>
      <c:catAx>
        <c:axId val="878281040"/>
        <c:scaling>
          <c:orientation val="minMax"/>
        </c:scaling>
        <c:delete val="0"/>
        <c:axPos val="b"/>
        <c:numFmt formatCode="General" sourceLinked="1"/>
        <c:majorTickMark val="out"/>
        <c:minorTickMark val="none"/>
        <c:tickLblPos val="nextTo"/>
        <c:spPr>
          <a:ln w="8340">
            <a:solidFill>
              <a:schemeClr val="tx1"/>
            </a:solidFill>
            <a:prstDash val="solid"/>
          </a:ln>
        </c:spPr>
        <c:txPr>
          <a:bodyPr rot="0" vert="horz"/>
          <a:lstStyle/>
          <a:p>
            <a:pPr>
              <a:defRPr sz="1700" b="1" i="0" u="none" strike="noStrike" baseline="0">
                <a:solidFill>
                  <a:schemeClr val="tx1"/>
                </a:solidFill>
                <a:latin typeface="Comic Sans MS"/>
                <a:ea typeface="Comic Sans MS"/>
                <a:cs typeface="Comic Sans MS"/>
              </a:defRPr>
            </a:pPr>
            <a:endParaRPr lang="lt-LT"/>
          </a:p>
        </c:txPr>
        <c:crossAx val="1"/>
        <c:crosses val="autoZero"/>
        <c:auto val="1"/>
        <c:lblAlgn val="ctr"/>
        <c:lblOffset val="100"/>
        <c:tickLblSkip val="1"/>
        <c:tickMarkSkip val="1"/>
        <c:noMultiLvlLbl val="0"/>
      </c:catAx>
      <c:valAx>
        <c:axId val="1"/>
        <c:scaling>
          <c:orientation val="minMax"/>
          <c:max val="100"/>
          <c:min val="0"/>
        </c:scaling>
        <c:delete val="0"/>
        <c:axPos val="l"/>
        <c:majorGridlines>
          <c:spPr>
            <a:ln w="8340">
              <a:solidFill>
                <a:schemeClr val="tx1"/>
              </a:solidFill>
              <a:prstDash val="solid"/>
            </a:ln>
          </c:spPr>
        </c:majorGridlines>
        <c:numFmt formatCode="General" sourceLinked="1"/>
        <c:majorTickMark val="out"/>
        <c:minorTickMark val="none"/>
        <c:tickLblPos val="nextTo"/>
        <c:spPr>
          <a:ln w="8340">
            <a:solidFill>
              <a:schemeClr val="tx1"/>
            </a:solidFill>
            <a:prstDash val="solid"/>
          </a:ln>
        </c:spPr>
        <c:txPr>
          <a:bodyPr rot="0" vert="horz"/>
          <a:lstStyle/>
          <a:p>
            <a:pPr>
              <a:defRPr sz="1773" b="1" i="0" u="none" strike="noStrike" baseline="0">
                <a:solidFill>
                  <a:schemeClr val="tx1"/>
                </a:solidFill>
                <a:latin typeface="Comic Sans MS"/>
                <a:ea typeface="Comic Sans MS"/>
                <a:cs typeface="Comic Sans MS"/>
              </a:defRPr>
            </a:pPr>
            <a:endParaRPr lang="lt-LT"/>
          </a:p>
        </c:txPr>
        <c:crossAx val="878281040"/>
        <c:crosses val="autoZero"/>
        <c:crossBetween val="between"/>
        <c:majorUnit val="25"/>
      </c:valAx>
      <c:spPr>
        <a:gradFill rotWithShape="0">
          <a:gsLst>
            <a:gs pos="0">
              <a:srgbClr xmlns:mc="http://schemas.openxmlformats.org/markup-compatibility/2006" xmlns:a14="http://schemas.microsoft.com/office/drawing/2010/main" val="FFFFFF" mc:Ignorable="a14" a14:legacySpreadsheetColorIndex="9"/>
            </a:gs>
            <a:gs pos="100000">
              <a:srgbClr xmlns:mc="http://schemas.openxmlformats.org/markup-compatibility/2006" xmlns:a14="http://schemas.microsoft.com/office/drawing/2010/main" val="CCFFCC" mc:Ignorable="a14" a14:legacySpreadsheetColorIndex="42"/>
            </a:gs>
          </a:gsLst>
          <a:path path="rect">
            <a:fillToRect l="50000" t="50000" r="50000" b="50000"/>
          </a:path>
        </a:gradFill>
        <a:ln w="66723">
          <a:noFill/>
        </a:ln>
      </c:spPr>
    </c:plotArea>
    <c:legend>
      <c:legendPos val="b"/>
      <c:layout>
        <c:manualLayout>
          <c:xMode val="edge"/>
          <c:yMode val="edge"/>
          <c:x val="0.16447368421052633"/>
          <c:y val="0.84883720930232553"/>
          <c:w val="0.83552631578947367"/>
          <c:h val="0.13565891472868216"/>
        </c:manualLayout>
      </c:layout>
      <c:overlay val="0"/>
      <c:spPr>
        <a:noFill/>
        <a:ln w="8340">
          <a:solidFill>
            <a:schemeClr val="tx1"/>
          </a:solidFill>
          <a:prstDash val="solid"/>
        </a:ln>
      </c:spPr>
      <c:txPr>
        <a:bodyPr/>
        <a:lstStyle/>
        <a:p>
          <a:pPr>
            <a:defRPr sz="1700" b="1" i="0" u="none" strike="noStrike" baseline="0">
              <a:solidFill>
                <a:schemeClr val="tx1"/>
              </a:solidFill>
              <a:latin typeface="Comic Sans MS"/>
              <a:ea typeface="Comic Sans MS"/>
              <a:cs typeface="Comic Sans MS"/>
            </a:defRPr>
          </a:pPr>
          <a:endParaRPr lang="lt-LT"/>
        </a:p>
      </c:txPr>
    </c:legend>
    <c:plotVisOnly val="1"/>
    <c:dispBlanksAs val="gap"/>
    <c:showDLblsOverMax val="0"/>
  </c:chart>
  <c:spPr>
    <a:noFill/>
    <a:ln>
      <a:noFill/>
    </a:ln>
  </c:spPr>
  <c:txPr>
    <a:bodyPr/>
    <a:lstStyle/>
    <a:p>
      <a:pPr>
        <a:defRPr sz="1313" b="1" i="0" u="none" strike="noStrike" baseline="0">
          <a:solidFill>
            <a:schemeClr val="tx1"/>
          </a:solidFill>
          <a:latin typeface="Comic Sans MS"/>
          <a:ea typeface="Comic Sans MS"/>
          <a:cs typeface="Comic Sans MS"/>
        </a:defRPr>
      </a:pPr>
      <a:endParaRPr lang="lt-LT"/>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6.0042977179298615E-2"/>
          <c:y val="2.1709450292523098E-2"/>
          <c:w val="0.77966101694915257"/>
          <c:h val="0.5663716814159292"/>
        </c:manualLayout>
      </c:layout>
      <c:lineChart>
        <c:grouping val="standard"/>
        <c:varyColors val="0"/>
        <c:ser>
          <c:idx val="0"/>
          <c:order val="0"/>
          <c:tx>
            <c:strRef>
              <c:f>Sheet1!$A$2</c:f>
              <c:strCache>
                <c:ptCount val="1"/>
                <c:pt idx="0">
                  <c:v>Biologija</c:v>
                </c:pt>
              </c:strCache>
            </c:strRef>
          </c:tx>
          <c:spPr>
            <a:ln w="28481">
              <a:solidFill>
                <a:srgbClr val="CC99FF"/>
              </a:solidFill>
              <a:prstDash val="solid"/>
            </a:ln>
          </c:spPr>
          <c:marker>
            <c:symbol val="diamond"/>
            <c:size val="11"/>
            <c:spPr>
              <a:solidFill>
                <a:srgbClr val="CC99FF"/>
              </a:solidFill>
              <a:ln>
                <a:solidFill>
                  <a:srgbClr val="CC99FF"/>
                </a:solidFill>
                <a:prstDash val="solid"/>
              </a:ln>
            </c:spPr>
          </c:marker>
          <c:dLbls>
            <c:dLbl>
              <c:idx val="0"/>
              <c:layout>
                <c:manualLayout>
                  <c:x val="-5.5335001989126109E-2"/>
                  <c:y val="-1.6633866184758768E-2"/>
                </c:manualLayout>
              </c:layout>
              <c:spPr>
                <a:noFill/>
                <a:ln w="56962">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A426-48E3-8EEB-2FDDF60D5D19}"/>
                </c:ext>
              </c:extLst>
            </c:dLbl>
            <c:dLbl>
              <c:idx val="1"/>
              <c:layout>
                <c:manualLayout>
                  <c:x val="-2.7680246973112665E-2"/>
                  <c:y val="-2.6799447835749501E-2"/>
                </c:manualLayout>
              </c:layout>
              <c:spPr>
                <a:noFill/>
                <a:ln w="56962">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A426-48E3-8EEB-2FDDF60D5D19}"/>
                </c:ext>
              </c:extLst>
            </c:dLbl>
            <c:dLbl>
              <c:idx val="2"/>
              <c:layout>
                <c:manualLayout>
                  <c:x val="-1.7975597039215922E-2"/>
                  <c:y val="-3.4148385090170041E-2"/>
                </c:manualLayout>
              </c:layout>
              <c:spPr>
                <a:noFill/>
                <a:ln w="56962">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A426-48E3-8EEB-2FDDF60D5D19}"/>
                </c:ext>
              </c:extLst>
            </c:dLbl>
            <c:dLbl>
              <c:idx val="3"/>
              <c:layout>
                <c:manualLayout>
                  <c:x val="-4.6088453826154452E-2"/>
                  <c:y val="-1.3470943420509359E-2"/>
                </c:manualLayout>
              </c:layout>
              <c:spPr>
                <a:noFill/>
                <a:ln w="56962">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A426-48E3-8EEB-2FDDF60D5D19}"/>
                </c:ext>
              </c:extLst>
            </c:dLbl>
            <c:dLbl>
              <c:idx val="4"/>
              <c:layout>
                <c:manualLayout>
                  <c:x val="-3.105648716310444E-2"/>
                  <c:y val="-1.5766351531791473E-2"/>
                </c:manualLayout>
              </c:layout>
              <c:spPr>
                <a:noFill/>
                <a:ln w="56962">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A426-48E3-8EEB-2FDDF60D5D19}"/>
                </c:ext>
              </c:extLst>
            </c:dLbl>
            <c:dLbl>
              <c:idx val="5"/>
              <c:layout>
                <c:manualLayout>
                  <c:x val="-1.1622072066642922E-3"/>
                  <c:y val="-1.4051029327384872E-3"/>
                </c:manualLayout>
              </c:layout>
              <c:spPr>
                <a:noFill/>
                <a:ln w="56962">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A426-48E3-8EEB-2FDDF60D5D19}"/>
                </c:ext>
              </c:extLst>
            </c:dLbl>
            <c:spPr>
              <a:noFill/>
              <a:ln w="56962">
                <a:noFill/>
              </a:ln>
            </c:spPr>
            <c:txPr>
              <a:bodyPr wrap="square" lIns="38100" tIns="19050" rIns="38100" bIns="19050" anchor="ctr">
                <a:spAutoFit/>
              </a:bodyPr>
              <a:lstStyle/>
              <a:p>
                <a:pPr>
                  <a:defRPr sz="1700" b="1" i="0" u="none" strike="noStrike" baseline="0">
                    <a:solidFill>
                      <a:schemeClr val="tx1"/>
                    </a:solidFill>
                    <a:latin typeface="Comic Sans MS"/>
                    <a:ea typeface="Comic Sans MS"/>
                    <a:cs typeface="Comic Sans M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Sheet1!$B$1:$K$1</c:f>
              <c:numCache>
                <c:formatCode>General</c:formatCode>
                <c:ptCount val="6"/>
                <c:pt idx="0">
                  <c:v>2016</c:v>
                </c:pt>
                <c:pt idx="1">
                  <c:v>2017</c:v>
                </c:pt>
                <c:pt idx="2">
                  <c:v>2018</c:v>
                </c:pt>
                <c:pt idx="3">
                  <c:v>2019</c:v>
                </c:pt>
                <c:pt idx="4">
                  <c:v>2020</c:v>
                </c:pt>
                <c:pt idx="5">
                  <c:v>2021</c:v>
                </c:pt>
              </c:numCache>
            </c:numRef>
          </c:cat>
          <c:val>
            <c:numRef>
              <c:f>Sheet1!$B$2:$K$2</c:f>
              <c:numCache>
                <c:formatCode>General</c:formatCode>
                <c:ptCount val="6"/>
                <c:pt idx="0">
                  <c:v>47</c:v>
                </c:pt>
                <c:pt idx="1">
                  <c:v>59</c:v>
                </c:pt>
                <c:pt idx="2">
                  <c:v>47</c:v>
                </c:pt>
                <c:pt idx="3">
                  <c:v>52</c:v>
                </c:pt>
                <c:pt idx="4">
                  <c:v>57</c:v>
                </c:pt>
                <c:pt idx="5">
                  <c:v>52.3</c:v>
                </c:pt>
              </c:numCache>
            </c:numRef>
          </c:val>
          <c:smooth val="0"/>
          <c:extLst>
            <c:ext xmlns:c16="http://schemas.microsoft.com/office/drawing/2014/chart" uri="{C3380CC4-5D6E-409C-BE32-E72D297353CC}">
              <c16:uniqueId val="{00000006-A426-48E3-8EEB-2FDDF60D5D19}"/>
            </c:ext>
          </c:extLst>
        </c:ser>
        <c:ser>
          <c:idx val="1"/>
          <c:order val="1"/>
          <c:tx>
            <c:strRef>
              <c:f>Sheet1!$A$3</c:f>
              <c:strCache>
                <c:ptCount val="1"/>
                <c:pt idx="0">
                  <c:v>Chemija</c:v>
                </c:pt>
              </c:strCache>
            </c:strRef>
          </c:tx>
          <c:spPr>
            <a:ln w="28481">
              <a:solidFill>
                <a:srgbClr val="FFCC00"/>
              </a:solidFill>
              <a:prstDash val="solid"/>
            </a:ln>
          </c:spPr>
          <c:marker>
            <c:symbol val="square"/>
            <c:size val="11"/>
            <c:spPr>
              <a:solidFill>
                <a:srgbClr val="FFCC00"/>
              </a:solidFill>
              <a:ln>
                <a:solidFill>
                  <a:srgbClr val="FFCC00"/>
                </a:solidFill>
                <a:prstDash val="solid"/>
              </a:ln>
            </c:spPr>
          </c:marker>
          <c:dLbls>
            <c:dLbl>
              <c:idx val="0"/>
              <c:layout>
                <c:manualLayout>
                  <c:x val="-7.2877933875876766E-2"/>
                  <c:y val="-1.0162360605861176E-2"/>
                </c:manualLayout>
              </c:layout>
              <c:spPr>
                <a:noFill/>
                <a:ln w="56962">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A426-48E3-8EEB-2FDDF60D5D19}"/>
                </c:ext>
              </c:extLst>
            </c:dLbl>
            <c:dLbl>
              <c:idx val="1"/>
              <c:layout>
                <c:manualLayout>
                  <c:x val="-5.6658323387702811E-2"/>
                  <c:y val="-1.3778883639620123E-3"/>
                </c:manualLayout>
              </c:layout>
              <c:spPr>
                <a:noFill/>
                <a:ln w="56962">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A426-48E3-8EEB-2FDDF60D5D19}"/>
                </c:ext>
              </c:extLst>
            </c:dLbl>
            <c:dLbl>
              <c:idx val="2"/>
              <c:layout>
                <c:manualLayout>
                  <c:x val="-2.4668679903396783E-2"/>
                  <c:y val="2.2568116859090201E-2"/>
                </c:manualLayout>
              </c:layout>
              <c:spPr>
                <a:noFill/>
                <a:ln w="56962">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A426-48E3-8EEB-2FDDF60D5D19}"/>
                </c:ext>
              </c:extLst>
            </c:dLbl>
            <c:dLbl>
              <c:idx val="3"/>
              <c:layout>
                <c:manualLayout>
                  <c:x val="-8.9071158475083681E-4"/>
                  <c:y val="-2.0883762957084131E-2"/>
                </c:manualLayout>
              </c:layout>
              <c:spPr>
                <a:noFill/>
                <a:ln w="56962">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A426-48E3-8EEB-2FDDF60D5D19}"/>
                </c:ext>
              </c:extLst>
            </c:dLbl>
            <c:dLbl>
              <c:idx val="4"/>
              <c:layout>
                <c:manualLayout>
                  <c:x val="-1.2919650355832559E-2"/>
                  <c:y val="-1.3278698634177209E-2"/>
                </c:manualLayout>
              </c:layout>
              <c:spPr>
                <a:noFill/>
                <a:ln w="56962">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A426-48E3-8EEB-2FDDF60D5D19}"/>
                </c:ext>
              </c:extLst>
            </c:dLbl>
            <c:dLbl>
              <c:idx val="5"/>
              <c:layout>
                <c:manualLayout>
                  <c:x val="-6.4047600390593207E-3"/>
                  <c:y val="-2.9504346287289322E-2"/>
                </c:manualLayout>
              </c:layout>
              <c:spPr>
                <a:noFill/>
                <a:ln w="56962">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A426-48E3-8EEB-2FDDF60D5D19}"/>
                </c:ext>
              </c:extLst>
            </c:dLbl>
            <c:spPr>
              <a:noFill/>
              <a:ln w="56962">
                <a:noFill/>
              </a:ln>
            </c:spPr>
            <c:txPr>
              <a:bodyPr wrap="square" lIns="38100" tIns="19050" rIns="38100" bIns="19050" anchor="ctr">
                <a:spAutoFit/>
              </a:bodyPr>
              <a:lstStyle/>
              <a:p>
                <a:pPr>
                  <a:defRPr sz="1700" b="1" i="0" u="none" strike="noStrike" baseline="0">
                    <a:solidFill>
                      <a:schemeClr val="tx1"/>
                    </a:solidFill>
                    <a:latin typeface="Comic Sans MS"/>
                    <a:ea typeface="Comic Sans MS"/>
                    <a:cs typeface="Comic Sans M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Sheet1!$B$1:$K$1</c:f>
              <c:numCache>
                <c:formatCode>General</c:formatCode>
                <c:ptCount val="6"/>
                <c:pt idx="0">
                  <c:v>2016</c:v>
                </c:pt>
                <c:pt idx="1">
                  <c:v>2017</c:v>
                </c:pt>
                <c:pt idx="2">
                  <c:v>2018</c:v>
                </c:pt>
                <c:pt idx="3">
                  <c:v>2019</c:v>
                </c:pt>
                <c:pt idx="4">
                  <c:v>2020</c:v>
                </c:pt>
                <c:pt idx="5">
                  <c:v>2021</c:v>
                </c:pt>
              </c:numCache>
            </c:numRef>
          </c:cat>
          <c:val>
            <c:numRef>
              <c:f>Sheet1!$B$3:$K$3</c:f>
              <c:numCache>
                <c:formatCode>General</c:formatCode>
                <c:ptCount val="6"/>
                <c:pt idx="1">
                  <c:v>47</c:v>
                </c:pt>
                <c:pt idx="2">
                  <c:v>49</c:v>
                </c:pt>
                <c:pt idx="3">
                  <c:v>73</c:v>
                </c:pt>
                <c:pt idx="4">
                  <c:v>38</c:v>
                </c:pt>
              </c:numCache>
            </c:numRef>
          </c:val>
          <c:smooth val="0"/>
          <c:extLst>
            <c:ext xmlns:c16="http://schemas.microsoft.com/office/drawing/2014/chart" uri="{C3380CC4-5D6E-409C-BE32-E72D297353CC}">
              <c16:uniqueId val="{0000000D-A426-48E3-8EEB-2FDDF60D5D19}"/>
            </c:ext>
          </c:extLst>
        </c:ser>
        <c:ser>
          <c:idx val="2"/>
          <c:order val="2"/>
          <c:tx>
            <c:strRef>
              <c:f>Sheet1!$A$4</c:f>
              <c:strCache>
                <c:ptCount val="1"/>
                <c:pt idx="0">
                  <c:v>Fizika</c:v>
                </c:pt>
              </c:strCache>
            </c:strRef>
          </c:tx>
          <c:spPr>
            <a:ln w="28481">
              <a:solidFill>
                <a:srgbClr val="99CC00"/>
              </a:solidFill>
              <a:prstDash val="solid"/>
            </a:ln>
          </c:spPr>
          <c:marker>
            <c:symbol val="triangle"/>
            <c:size val="11"/>
            <c:spPr>
              <a:solidFill>
                <a:srgbClr val="99CC00"/>
              </a:solidFill>
              <a:ln>
                <a:solidFill>
                  <a:srgbClr val="99CC00"/>
                </a:solidFill>
                <a:prstDash val="solid"/>
              </a:ln>
            </c:spPr>
          </c:marker>
          <c:dLbls>
            <c:dLbl>
              <c:idx val="0"/>
              <c:layout>
                <c:manualLayout>
                  <c:x val="-5.4537593478881125E-2"/>
                  <c:y val="-6.7723387369222603E-3"/>
                </c:manualLayout>
              </c:layout>
              <c:spPr>
                <a:noFill/>
                <a:ln w="56962">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15:layout>
                    <c:manualLayout>
                      <c:w val="4.5739352147653435E-2"/>
                      <c:h val="3.8521082576777249E-2"/>
                    </c:manualLayout>
                  </c15:layout>
                </c:ext>
                <c:ext xmlns:c16="http://schemas.microsoft.com/office/drawing/2014/chart" uri="{C3380CC4-5D6E-409C-BE32-E72D297353CC}">
                  <c16:uniqueId val="{00000013-A426-48E3-8EEB-2FDDF60D5D19}"/>
                </c:ext>
              </c:extLst>
            </c:dLbl>
            <c:dLbl>
              <c:idx val="1"/>
              <c:layout>
                <c:manualLayout>
                  <c:x val="-2.7570242271541833E-3"/>
                  <c:y val="2.220628375008717E-2"/>
                </c:manualLayout>
              </c:layout>
              <c:spPr>
                <a:noFill/>
                <a:ln w="56962">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15:layout>
                    <c:manualLayout>
                      <c:w val="5.690307129108349E-2"/>
                      <c:h val="4.8736600511580269E-2"/>
                    </c:manualLayout>
                  </c15:layout>
                </c:ext>
                <c:ext xmlns:c16="http://schemas.microsoft.com/office/drawing/2014/chart" uri="{C3380CC4-5D6E-409C-BE32-E72D297353CC}">
                  <c16:uniqueId val="{00000012-A426-48E3-8EEB-2FDDF60D5D19}"/>
                </c:ext>
              </c:extLst>
            </c:dLbl>
            <c:dLbl>
              <c:idx val="2"/>
              <c:layout>
                <c:manualLayout>
                  <c:x val="-7.1401967225631191E-2"/>
                  <c:y val="-2.2609206836085145E-2"/>
                </c:manualLayout>
              </c:layout>
              <c:spPr>
                <a:noFill/>
                <a:ln w="56962">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15:layout>
                    <c:manualLayout>
                      <c:w val="4.254971810667342E-2"/>
                      <c:h val="3.8521082576777249E-2"/>
                    </c:manualLayout>
                  </c15:layout>
                </c:ext>
                <c:ext xmlns:c16="http://schemas.microsoft.com/office/drawing/2014/chart" uri="{C3380CC4-5D6E-409C-BE32-E72D297353CC}">
                  <c16:uniqueId val="{00000011-A426-48E3-8EEB-2FDDF60D5D19}"/>
                </c:ext>
              </c:extLst>
            </c:dLbl>
            <c:dLbl>
              <c:idx val="3"/>
              <c:layout>
                <c:manualLayout>
                  <c:x val="-4.4951738576589448E-2"/>
                  <c:y val="-1.2553423673189226E-2"/>
                </c:manualLayout>
              </c:layout>
              <c:spPr>
                <a:noFill/>
                <a:ln w="56962">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A426-48E3-8EEB-2FDDF60D5D19}"/>
                </c:ext>
              </c:extLst>
            </c:dLbl>
            <c:dLbl>
              <c:idx val="4"/>
              <c:layout>
                <c:manualLayout>
                  <c:x val="-5.8916433597344615E-2"/>
                  <c:y val="1.6556780583544706E-2"/>
                </c:manualLayout>
              </c:layout>
              <c:spPr>
                <a:noFill/>
                <a:ln w="56962">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A426-48E3-8EEB-2FDDF60D5D19}"/>
                </c:ext>
              </c:extLst>
            </c:dLbl>
            <c:dLbl>
              <c:idx val="5"/>
              <c:layout>
                <c:manualLayout>
                  <c:x val="1.5787118801059263E-2"/>
                  <c:y val="3.214181337508909E-2"/>
                </c:manualLayout>
              </c:layout>
              <c:spPr>
                <a:noFill/>
                <a:ln w="56962">
                  <a:noFill/>
                </a:ln>
              </c:spPr>
              <c:txPr>
                <a:bodyPr/>
                <a:lstStyle/>
                <a:p>
                  <a:pPr>
                    <a:defRPr sz="1700" b="1" i="0" u="none" strike="noStrike" baseline="0">
                      <a:solidFill>
                        <a:schemeClr val="tx1"/>
                      </a:solidFill>
                      <a:latin typeface="Comic Sans MS"/>
                      <a:ea typeface="Comic Sans MS"/>
                      <a:cs typeface="Comic Sans MS"/>
                    </a:defRPr>
                  </a:pPr>
                  <a:endParaRPr lang="lt-LT"/>
                </a:p>
              </c:txPr>
              <c:dLblPos val="r"/>
              <c:showLegendKey val="0"/>
              <c:showVal val="1"/>
              <c:showCatName val="0"/>
              <c:showSerName val="0"/>
              <c:showPercent val="0"/>
              <c:showBubbleSize val="0"/>
              <c:extLst>
                <c:ext xmlns:c15="http://schemas.microsoft.com/office/drawing/2012/chart" uri="{CE6537A1-D6FC-4f65-9D91-7224C49458BB}">
                  <c15:layout>
                    <c:manualLayout>
                      <c:w val="8.194169851277662E-2"/>
                      <c:h val="6.0654704768850445E-2"/>
                    </c:manualLayout>
                  </c15:layout>
                </c:ext>
                <c:ext xmlns:c16="http://schemas.microsoft.com/office/drawing/2014/chart" uri="{C3380CC4-5D6E-409C-BE32-E72D297353CC}">
                  <c16:uniqueId val="{0000000F-A426-48E3-8EEB-2FDDF60D5D19}"/>
                </c:ext>
              </c:extLst>
            </c:dLbl>
            <c:spPr>
              <a:noFill/>
              <a:ln w="56962">
                <a:noFill/>
              </a:ln>
            </c:spPr>
            <c:txPr>
              <a:bodyPr wrap="square" lIns="38100" tIns="19050" rIns="38100" bIns="19050" anchor="ctr">
                <a:spAutoFit/>
              </a:bodyPr>
              <a:lstStyle/>
              <a:p>
                <a:pPr>
                  <a:defRPr sz="1700" b="1" i="0" u="none" strike="noStrike" baseline="0">
                    <a:solidFill>
                      <a:schemeClr val="tx1"/>
                    </a:solidFill>
                    <a:latin typeface="Comic Sans MS"/>
                    <a:ea typeface="Comic Sans MS"/>
                    <a:cs typeface="Comic Sans MS"/>
                  </a:defRPr>
                </a:pPr>
                <a:endParaRPr lang="lt-LT"/>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Sheet1!$B$1:$K$1</c:f>
              <c:numCache>
                <c:formatCode>General</c:formatCode>
                <c:ptCount val="6"/>
                <c:pt idx="0">
                  <c:v>2016</c:v>
                </c:pt>
                <c:pt idx="1">
                  <c:v>2017</c:v>
                </c:pt>
                <c:pt idx="2">
                  <c:v>2018</c:v>
                </c:pt>
                <c:pt idx="3">
                  <c:v>2019</c:v>
                </c:pt>
                <c:pt idx="4">
                  <c:v>2020</c:v>
                </c:pt>
                <c:pt idx="5">
                  <c:v>2021</c:v>
                </c:pt>
              </c:numCache>
            </c:numRef>
          </c:cat>
          <c:val>
            <c:numRef>
              <c:f>Sheet1!$B$4:$K$4</c:f>
              <c:numCache>
                <c:formatCode>General</c:formatCode>
                <c:ptCount val="6"/>
                <c:pt idx="0">
                  <c:v>39</c:v>
                </c:pt>
                <c:pt idx="1">
                  <c:v>57</c:v>
                </c:pt>
                <c:pt idx="3">
                  <c:v>27</c:v>
                </c:pt>
                <c:pt idx="4">
                  <c:v>32</c:v>
                </c:pt>
                <c:pt idx="5">
                  <c:v>50.7</c:v>
                </c:pt>
              </c:numCache>
            </c:numRef>
          </c:val>
          <c:smooth val="0"/>
          <c:extLst>
            <c:ext xmlns:c16="http://schemas.microsoft.com/office/drawing/2014/chart" uri="{C3380CC4-5D6E-409C-BE32-E72D297353CC}">
              <c16:uniqueId val="{00000014-A426-48E3-8EEB-2FDDF60D5D19}"/>
            </c:ext>
          </c:extLst>
        </c:ser>
        <c:dLbls>
          <c:showLegendKey val="0"/>
          <c:showVal val="0"/>
          <c:showCatName val="0"/>
          <c:showSerName val="0"/>
          <c:showPercent val="0"/>
          <c:showBubbleSize val="0"/>
        </c:dLbls>
        <c:marker val="1"/>
        <c:smooth val="0"/>
        <c:axId val="1486431775"/>
        <c:axId val="1"/>
      </c:lineChart>
      <c:catAx>
        <c:axId val="1486431775"/>
        <c:scaling>
          <c:orientation val="minMax"/>
        </c:scaling>
        <c:delete val="0"/>
        <c:axPos val="b"/>
        <c:numFmt formatCode="General" sourceLinked="1"/>
        <c:majorTickMark val="out"/>
        <c:minorTickMark val="none"/>
        <c:tickLblPos val="nextTo"/>
        <c:spPr>
          <a:ln w="7120">
            <a:solidFill>
              <a:schemeClr val="tx1"/>
            </a:solidFill>
            <a:prstDash val="solid"/>
          </a:ln>
        </c:spPr>
        <c:txPr>
          <a:bodyPr rot="0" vert="horz"/>
          <a:lstStyle/>
          <a:p>
            <a:pPr>
              <a:defRPr sz="1700" b="1" i="0" u="none" strike="noStrike" baseline="0">
                <a:solidFill>
                  <a:schemeClr val="tx1"/>
                </a:solidFill>
                <a:latin typeface="Comic Sans MS"/>
                <a:ea typeface="Comic Sans MS"/>
                <a:cs typeface="Comic Sans MS"/>
              </a:defRPr>
            </a:pPr>
            <a:endParaRPr lang="lt-LT"/>
          </a:p>
        </c:txPr>
        <c:crossAx val="1"/>
        <c:crosses val="autoZero"/>
        <c:auto val="1"/>
        <c:lblAlgn val="ctr"/>
        <c:lblOffset val="100"/>
        <c:tickLblSkip val="1"/>
        <c:tickMarkSkip val="1"/>
        <c:noMultiLvlLbl val="0"/>
      </c:catAx>
      <c:valAx>
        <c:axId val="1"/>
        <c:scaling>
          <c:orientation val="minMax"/>
          <c:max val="100"/>
          <c:min val="0"/>
        </c:scaling>
        <c:delete val="0"/>
        <c:axPos val="l"/>
        <c:majorGridlines>
          <c:spPr>
            <a:ln w="7120">
              <a:solidFill>
                <a:schemeClr val="tx1"/>
              </a:solidFill>
              <a:prstDash val="solid"/>
            </a:ln>
          </c:spPr>
        </c:majorGridlines>
        <c:numFmt formatCode="General" sourceLinked="1"/>
        <c:majorTickMark val="out"/>
        <c:minorTickMark val="none"/>
        <c:tickLblPos val="nextTo"/>
        <c:spPr>
          <a:ln w="7120">
            <a:solidFill>
              <a:schemeClr val="tx1"/>
            </a:solidFill>
            <a:prstDash val="solid"/>
          </a:ln>
        </c:spPr>
        <c:txPr>
          <a:bodyPr rot="0" vert="horz"/>
          <a:lstStyle/>
          <a:p>
            <a:pPr>
              <a:defRPr sz="1700" b="1" i="0" u="none" strike="noStrike" baseline="0">
                <a:solidFill>
                  <a:schemeClr val="tx1"/>
                </a:solidFill>
                <a:latin typeface="Comic Sans MS"/>
                <a:ea typeface="Comic Sans MS"/>
                <a:cs typeface="Comic Sans MS"/>
              </a:defRPr>
            </a:pPr>
            <a:endParaRPr lang="lt-LT"/>
          </a:p>
        </c:txPr>
        <c:crossAx val="1486431775"/>
        <c:crosses val="autoZero"/>
        <c:crossBetween val="between"/>
        <c:majorUnit val="25"/>
      </c:valAx>
      <c:spPr>
        <a:gradFill rotWithShape="0">
          <a:gsLst>
            <a:gs pos="0">
              <a:srgbClr xmlns:mc="http://schemas.openxmlformats.org/markup-compatibility/2006" xmlns:a14="http://schemas.microsoft.com/office/drawing/2010/main" val="FFFFFF" mc:Ignorable="a14" a14:legacySpreadsheetColorIndex="9"/>
            </a:gs>
            <a:gs pos="100000">
              <a:srgbClr xmlns:mc="http://schemas.openxmlformats.org/markup-compatibility/2006" xmlns:a14="http://schemas.microsoft.com/office/drawing/2010/main" val="CCFFCC" mc:Ignorable="a14" a14:legacySpreadsheetColorIndex="42"/>
            </a:gs>
          </a:gsLst>
          <a:path path="rect">
            <a:fillToRect l="50000" t="50000" r="50000" b="50000"/>
          </a:path>
        </a:gradFill>
        <a:ln w="56962">
          <a:noFill/>
        </a:ln>
      </c:spPr>
    </c:plotArea>
    <c:legend>
      <c:legendPos val="b"/>
      <c:layout>
        <c:manualLayout>
          <c:xMode val="edge"/>
          <c:yMode val="edge"/>
          <c:x val="0.19458425255070266"/>
          <c:y val="0.644891034475362"/>
          <c:w val="0.51412429378531077"/>
          <c:h val="0.11061946902654868"/>
        </c:manualLayout>
      </c:layout>
      <c:overlay val="0"/>
      <c:spPr>
        <a:noFill/>
        <a:ln w="7120">
          <a:solidFill>
            <a:schemeClr val="tx1"/>
          </a:solidFill>
          <a:prstDash val="solid"/>
        </a:ln>
      </c:spPr>
      <c:txPr>
        <a:bodyPr/>
        <a:lstStyle/>
        <a:p>
          <a:pPr>
            <a:defRPr sz="1700" b="1" i="0" u="none" strike="noStrike" baseline="0">
              <a:solidFill>
                <a:schemeClr val="tx1"/>
              </a:solidFill>
              <a:latin typeface="Comic Sans MS"/>
              <a:ea typeface="Comic Sans MS"/>
              <a:cs typeface="Comic Sans MS"/>
            </a:defRPr>
          </a:pPr>
          <a:endParaRPr lang="lt-LT"/>
        </a:p>
      </c:txPr>
    </c:legend>
    <c:plotVisOnly val="1"/>
    <c:dispBlanksAs val="gap"/>
    <c:showDLblsOverMax val="0"/>
  </c:chart>
  <c:spPr>
    <a:noFill/>
    <a:ln>
      <a:noFill/>
    </a:ln>
  </c:spPr>
  <c:txPr>
    <a:bodyPr/>
    <a:lstStyle/>
    <a:p>
      <a:pPr>
        <a:defRPr sz="953" b="1" i="0" u="none" strike="noStrike" baseline="0">
          <a:solidFill>
            <a:schemeClr val="tx1"/>
          </a:solidFill>
          <a:latin typeface="Comic Sans MS"/>
          <a:ea typeface="Comic Sans MS"/>
          <a:cs typeface="Comic Sans MS"/>
        </a:defRPr>
      </a:pPr>
      <a:endParaRPr lang="lt-LT"/>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5056665419867588"/>
          <c:y val="0.1023384186351706"/>
          <c:w val="0.75838926174496646"/>
          <c:h val="0.53097345132743368"/>
        </c:manualLayout>
      </c:layout>
      <c:lineChart>
        <c:grouping val="standard"/>
        <c:varyColors val="0"/>
        <c:ser>
          <c:idx val="0"/>
          <c:order val="0"/>
          <c:tx>
            <c:strRef>
              <c:f>Sheet1!$A$2</c:f>
              <c:strCache>
                <c:ptCount val="1"/>
                <c:pt idx="0">
                  <c:v>Anglų k.</c:v>
                </c:pt>
              </c:strCache>
            </c:strRef>
          </c:tx>
          <c:spPr>
            <a:ln w="27937">
              <a:solidFill>
                <a:srgbClr val="CC99FF"/>
              </a:solidFill>
              <a:prstDash val="solid"/>
            </a:ln>
          </c:spPr>
          <c:marker>
            <c:symbol val="diamond"/>
            <c:size val="10"/>
            <c:spPr>
              <a:solidFill>
                <a:srgbClr val="CC99FF"/>
              </a:solidFill>
              <a:ln>
                <a:solidFill>
                  <a:srgbClr val="CC99FF"/>
                </a:solidFill>
                <a:prstDash val="solid"/>
              </a:ln>
            </c:spPr>
          </c:marker>
          <c:dLbls>
            <c:dLbl>
              <c:idx val="0"/>
              <c:layout>
                <c:manualLayout>
                  <c:x val="-4.9944341610161092E-2"/>
                  <c:y val="9.5458770778652675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7BA3-4D8F-AF39-020E197C45D1}"/>
                </c:ext>
              </c:extLst>
            </c:dLbl>
            <c:dLbl>
              <c:idx val="1"/>
              <c:layout>
                <c:manualLayout>
                  <c:x val="-1.4430485630066603E-2"/>
                  <c:y val="-1.19696713450088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7BA3-4D8F-AF39-020E197C45D1}"/>
                </c:ext>
              </c:extLst>
            </c:dLbl>
            <c:dLbl>
              <c:idx val="2"/>
              <c:layout>
                <c:manualLayout>
                  <c:x val="-5.5657733290086941E-2"/>
                  <c:y val="-1.196963021353519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7BA3-4D8F-AF39-020E197C45D1}"/>
                </c:ext>
              </c:extLst>
            </c:dLbl>
            <c:dLbl>
              <c:idx val="3"/>
              <c:layout>
                <c:manualLayout>
                  <c:x val="4.0013938574365174E-3"/>
                  <c:y val="5.0158573928258971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7BA3-4D8F-AF39-020E197C45D1}"/>
                </c:ext>
              </c:extLst>
            </c:dLbl>
            <c:dLbl>
              <c:idx val="4"/>
              <c:layout>
                <c:manualLayout>
                  <c:x val="2.8274965821376563E-3"/>
                  <c:y val="-1.550950040260457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BA3-4D8F-AF39-020E197C45D1}"/>
                </c:ext>
              </c:extLst>
            </c:dLbl>
            <c:dLbl>
              <c:idx val="5"/>
              <c:layout>
                <c:manualLayout>
                  <c:x val="-3.0034430836219745E-3"/>
                  <c:y val="8.610154199475065E-3"/>
                </c:manualLayout>
              </c:layout>
              <c:dLblPos val="r"/>
              <c:showLegendKey val="0"/>
              <c:showVal val="1"/>
              <c:showCatName val="0"/>
              <c:showSerName val="0"/>
              <c:showPercent val="0"/>
              <c:showBubbleSize val="0"/>
              <c:extLst>
                <c:ext xmlns:c15="http://schemas.microsoft.com/office/drawing/2012/chart" uri="{CE6537A1-D6FC-4f65-9D91-7224C49458BB}">
                  <c15:layout>
                    <c:manualLayout>
                      <c:w val="7.2261405813920029E-2"/>
                      <c:h val="6.1961805555555555E-2"/>
                    </c:manualLayout>
                  </c15:layout>
                </c:ext>
                <c:ext xmlns:c16="http://schemas.microsoft.com/office/drawing/2014/chart" uri="{C3380CC4-5D6E-409C-BE32-E72D297353CC}">
                  <c16:uniqueId val="{00000002-7BA3-4D8F-AF39-020E197C45D1}"/>
                </c:ext>
              </c:extLst>
            </c:dLbl>
            <c:dLbl>
              <c:idx val="6"/>
              <c:layout>
                <c:manualLayout>
                  <c:x val="9.0991401377504832E-4"/>
                  <c:y val="-1.993422109570375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BA3-4D8F-AF39-020E197C45D1}"/>
                </c:ext>
              </c:extLst>
            </c:dLbl>
            <c:spPr>
              <a:noFill/>
              <a:ln w="55873">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Sheet1!$F$1:$K$1</c:f>
              <c:numCache>
                <c:formatCode>General</c:formatCode>
                <c:ptCount val="6"/>
                <c:pt idx="0">
                  <c:v>2016</c:v>
                </c:pt>
                <c:pt idx="1">
                  <c:v>2017</c:v>
                </c:pt>
                <c:pt idx="2">
                  <c:v>2018</c:v>
                </c:pt>
                <c:pt idx="3">
                  <c:v>2019</c:v>
                </c:pt>
                <c:pt idx="4">
                  <c:v>2020</c:v>
                </c:pt>
                <c:pt idx="5">
                  <c:v>2021</c:v>
                </c:pt>
              </c:numCache>
            </c:numRef>
          </c:cat>
          <c:val>
            <c:numRef>
              <c:f>Sheet1!$F$2:$K$2</c:f>
              <c:numCache>
                <c:formatCode>General</c:formatCode>
                <c:ptCount val="6"/>
                <c:pt idx="0">
                  <c:v>55</c:v>
                </c:pt>
                <c:pt idx="1">
                  <c:v>63.5</c:v>
                </c:pt>
                <c:pt idx="2">
                  <c:v>67.5</c:v>
                </c:pt>
                <c:pt idx="3">
                  <c:v>61</c:v>
                </c:pt>
                <c:pt idx="4">
                  <c:v>60</c:v>
                </c:pt>
                <c:pt idx="5">
                  <c:v>53.1</c:v>
                </c:pt>
              </c:numCache>
            </c:numRef>
          </c:val>
          <c:smooth val="0"/>
          <c:extLst>
            <c:ext xmlns:c16="http://schemas.microsoft.com/office/drawing/2014/chart" uri="{C3380CC4-5D6E-409C-BE32-E72D297353CC}">
              <c16:uniqueId val="{00000007-7BA3-4D8F-AF39-020E197C45D1}"/>
            </c:ext>
          </c:extLst>
        </c:ser>
        <c:ser>
          <c:idx val="1"/>
          <c:order val="1"/>
          <c:tx>
            <c:strRef>
              <c:f>Sheet1!$A$3</c:f>
              <c:strCache>
                <c:ptCount val="1"/>
                <c:pt idx="0">
                  <c:v>Vokiečių k.</c:v>
                </c:pt>
              </c:strCache>
            </c:strRef>
          </c:tx>
          <c:spPr>
            <a:ln w="27937">
              <a:solidFill>
                <a:srgbClr val="FFCC00"/>
              </a:solidFill>
              <a:prstDash val="solid"/>
            </a:ln>
          </c:spPr>
          <c:marker>
            <c:symbol val="square"/>
            <c:size val="10"/>
            <c:spPr>
              <a:solidFill>
                <a:srgbClr val="FFCC00"/>
              </a:solidFill>
              <a:ln>
                <a:solidFill>
                  <a:srgbClr val="FFCC00"/>
                </a:solidFill>
                <a:prstDash val="solid"/>
              </a:ln>
            </c:spPr>
          </c:marker>
          <c:dLbls>
            <c:dLbl>
              <c:idx val="0"/>
              <c:layout>
                <c:manualLayout>
                  <c:x val="-5.9473339279605915E-2"/>
                  <c:y val="-2.609511701662292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7BA3-4D8F-AF39-020E197C45D1}"/>
                </c:ext>
              </c:extLst>
            </c:dLbl>
            <c:dLbl>
              <c:idx val="1"/>
              <c:layout>
                <c:manualLayout>
                  <c:x val="-8.1544579589798161E-2"/>
                  <c:y val="-1.81643458837556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7BA3-4D8F-AF39-020E197C45D1}"/>
                </c:ext>
              </c:extLst>
            </c:dLbl>
            <c:dLbl>
              <c:idx val="2"/>
              <c:layout>
                <c:manualLayout>
                  <c:xMode val="edge"/>
                  <c:yMode val="edge"/>
                  <c:x val="0.43624161073825501"/>
                  <c:y val="0"/>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7BA3-4D8F-AF39-020E197C45D1}"/>
                </c:ext>
              </c:extLst>
            </c:dLbl>
            <c:dLbl>
              <c:idx val="3"/>
              <c:layout>
                <c:manualLayout>
                  <c:xMode val="edge"/>
                  <c:yMode val="edge"/>
                  <c:x val="0.60402684563758391"/>
                  <c:y val="0"/>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7BA3-4D8F-AF39-020E197C45D1}"/>
                </c:ext>
              </c:extLst>
            </c:dLbl>
            <c:dLbl>
              <c:idx val="5"/>
              <c:layout>
                <c:manualLayout>
                  <c:x val="-6.4961429151441331E-3"/>
                  <c:y val="5.2083333333333018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968-4C3A-9F6E-A9678D596E98}"/>
                </c:ext>
              </c:extLst>
            </c:dLbl>
            <c:spPr>
              <a:noFill/>
              <a:ln w="55873">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Sheet1!$F$1:$K$1</c:f>
              <c:numCache>
                <c:formatCode>General</c:formatCode>
                <c:ptCount val="6"/>
                <c:pt idx="0">
                  <c:v>2016</c:v>
                </c:pt>
                <c:pt idx="1">
                  <c:v>2017</c:v>
                </c:pt>
                <c:pt idx="2">
                  <c:v>2018</c:v>
                </c:pt>
                <c:pt idx="3">
                  <c:v>2019</c:v>
                </c:pt>
                <c:pt idx="4">
                  <c:v>2020</c:v>
                </c:pt>
                <c:pt idx="5">
                  <c:v>2021</c:v>
                </c:pt>
              </c:numCache>
            </c:numRef>
          </c:cat>
          <c:val>
            <c:numRef>
              <c:f>Sheet1!$F$3:$K$3</c:f>
              <c:numCache>
                <c:formatCode>General</c:formatCode>
                <c:ptCount val="6"/>
                <c:pt idx="4">
                  <c:v>58</c:v>
                </c:pt>
                <c:pt idx="5">
                  <c:v>71.5</c:v>
                </c:pt>
              </c:numCache>
            </c:numRef>
          </c:val>
          <c:smooth val="0"/>
          <c:extLst>
            <c:ext xmlns:c16="http://schemas.microsoft.com/office/drawing/2014/chart" uri="{C3380CC4-5D6E-409C-BE32-E72D297353CC}">
              <c16:uniqueId val="{0000000C-7BA3-4D8F-AF39-020E197C45D1}"/>
            </c:ext>
          </c:extLst>
        </c:ser>
        <c:ser>
          <c:idx val="2"/>
          <c:order val="2"/>
          <c:tx>
            <c:strRef>
              <c:f>Sheet1!$A$4</c:f>
              <c:strCache>
                <c:ptCount val="1"/>
                <c:pt idx="0">
                  <c:v>Rusų k.</c:v>
                </c:pt>
              </c:strCache>
            </c:strRef>
          </c:tx>
          <c:spPr>
            <a:ln w="27937">
              <a:solidFill>
                <a:srgbClr val="99CC00"/>
              </a:solidFill>
              <a:prstDash val="solid"/>
            </a:ln>
          </c:spPr>
          <c:marker>
            <c:symbol val="triangle"/>
            <c:size val="10"/>
            <c:spPr>
              <a:solidFill>
                <a:srgbClr val="99CC00"/>
              </a:solidFill>
              <a:ln>
                <a:solidFill>
                  <a:srgbClr val="99CC00"/>
                </a:solidFill>
                <a:prstDash val="solid"/>
              </a:ln>
            </c:spPr>
          </c:marker>
          <c:dLbls>
            <c:dLbl>
              <c:idx val="0"/>
              <c:layout>
                <c:manualLayout>
                  <c:x val="-4.1178384979587694E-2"/>
                  <c:y val="-2.059834317585301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7BA3-4D8F-AF39-020E197C45D1}"/>
                </c:ext>
              </c:extLst>
            </c:dLbl>
            <c:dLbl>
              <c:idx val="1"/>
              <c:layout>
                <c:manualLayout>
                  <c:x val="-3.7167016729486219E-2"/>
                  <c:y val="1.974395778652668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7BA3-4D8F-AF39-020E197C45D1}"/>
                </c:ext>
              </c:extLst>
            </c:dLbl>
            <c:dLbl>
              <c:idx val="2"/>
              <c:layout>
                <c:manualLayout>
                  <c:x val="-5.1861982538418998E-2"/>
                  <c:y val="-2.161854768153980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2-7BA3-4D8F-AF39-020E197C45D1}"/>
                </c:ext>
              </c:extLst>
            </c:dLbl>
            <c:dLbl>
              <c:idx val="3"/>
              <c:layout>
                <c:manualLayout>
                  <c:x val="-2.5544547491855786E-2"/>
                  <c:y val="-1.978086723534558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3-7BA3-4D8F-AF39-020E197C45D1}"/>
                </c:ext>
              </c:extLst>
            </c:dLbl>
            <c:dLbl>
              <c:idx val="4"/>
              <c:layout>
                <c:manualLayout>
                  <c:x val="-1.1573620288937695E-2"/>
                  <c:y val="-4.8381452318460192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7BA3-4D8F-AF39-020E197C45D1}"/>
                </c:ext>
              </c:extLst>
            </c:dLbl>
            <c:dLbl>
              <c:idx val="5"/>
              <c:layout>
                <c:manualLayout>
                  <c:x val="-1.2317096172966318E-2"/>
                  <c:y val="1.0860947069116361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7BA3-4D8F-AF39-020E197C45D1}"/>
                </c:ext>
              </c:extLst>
            </c:dLbl>
            <c:dLbl>
              <c:idx val="6"/>
              <c:layout>
                <c:manualLayout>
                  <c:x val="-1.3491133340366558E-2"/>
                  <c:y val="-1.831528871391076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7BA3-4D8F-AF39-020E197C45D1}"/>
                </c:ext>
              </c:extLst>
            </c:dLbl>
            <c:spPr>
              <a:noFill/>
              <a:ln w="55873">
                <a:no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numRef>
              <c:f>Sheet1!$F$1:$K$1</c:f>
              <c:numCache>
                <c:formatCode>General</c:formatCode>
                <c:ptCount val="6"/>
                <c:pt idx="0">
                  <c:v>2016</c:v>
                </c:pt>
                <c:pt idx="1">
                  <c:v>2017</c:v>
                </c:pt>
                <c:pt idx="2">
                  <c:v>2018</c:v>
                </c:pt>
                <c:pt idx="3">
                  <c:v>2019</c:v>
                </c:pt>
                <c:pt idx="4">
                  <c:v>2020</c:v>
                </c:pt>
                <c:pt idx="5">
                  <c:v>2021</c:v>
                </c:pt>
              </c:numCache>
            </c:numRef>
          </c:cat>
          <c:val>
            <c:numRef>
              <c:f>Sheet1!$F$4:$K$4</c:f>
              <c:numCache>
                <c:formatCode>General</c:formatCode>
                <c:ptCount val="6"/>
                <c:pt idx="0">
                  <c:v>88</c:v>
                </c:pt>
                <c:pt idx="1">
                  <c:v>94</c:v>
                </c:pt>
                <c:pt idx="2">
                  <c:v>95</c:v>
                </c:pt>
                <c:pt idx="3">
                  <c:v>87</c:v>
                </c:pt>
                <c:pt idx="4">
                  <c:v>85</c:v>
                </c:pt>
                <c:pt idx="5">
                  <c:v>83.7</c:v>
                </c:pt>
              </c:numCache>
            </c:numRef>
          </c:val>
          <c:smooth val="0"/>
          <c:extLst>
            <c:ext xmlns:c16="http://schemas.microsoft.com/office/drawing/2014/chart" uri="{C3380CC4-5D6E-409C-BE32-E72D297353CC}">
              <c16:uniqueId val="{00000014-7BA3-4D8F-AF39-020E197C45D1}"/>
            </c:ext>
          </c:extLst>
        </c:ser>
        <c:dLbls>
          <c:showLegendKey val="0"/>
          <c:showVal val="0"/>
          <c:showCatName val="0"/>
          <c:showSerName val="0"/>
          <c:showPercent val="0"/>
          <c:showBubbleSize val="0"/>
        </c:dLbls>
        <c:marker val="1"/>
        <c:smooth val="0"/>
        <c:axId val="1375173151"/>
        <c:axId val="1"/>
      </c:lineChart>
      <c:catAx>
        <c:axId val="1375173151"/>
        <c:scaling>
          <c:orientation val="minMax"/>
        </c:scaling>
        <c:delete val="0"/>
        <c:axPos val="b"/>
        <c:numFmt formatCode="General" sourceLinked="1"/>
        <c:majorTickMark val="out"/>
        <c:minorTickMark val="none"/>
        <c:tickLblPos val="nextTo"/>
        <c:spPr>
          <a:ln w="6984">
            <a:solidFill>
              <a:schemeClr val="tx1"/>
            </a:solidFill>
            <a:prstDash val="solid"/>
          </a:ln>
        </c:spPr>
        <c:txPr>
          <a:bodyPr rot="-2700000" vert="horz"/>
          <a:lstStyle/>
          <a:p>
            <a:pPr>
              <a:defRPr/>
            </a:pPr>
            <a:endParaRPr lang="lt-LT"/>
          </a:p>
        </c:txPr>
        <c:crossAx val="1"/>
        <c:crosses val="autoZero"/>
        <c:auto val="1"/>
        <c:lblAlgn val="ctr"/>
        <c:lblOffset val="100"/>
        <c:tickLblSkip val="1"/>
        <c:tickMarkSkip val="1"/>
        <c:noMultiLvlLbl val="0"/>
      </c:catAx>
      <c:valAx>
        <c:axId val="1"/>
        <c:scaling>
          <c:orientation val="minMax"/>
          <c:max val="100"/>
          <c:min val="0"/>
        </c:scaling>
        <c:delete val="0"/>
        <c:axPos val="l"/>
        <c:majorGridlines>
          <c:spPr>
            <a:ln w="6984">
              <a:solidFill>
                <a:schemeClr val="tx1"/>
              </a:solidFill>
              <a:prstDash val="solid"/>
            </a:ln>
          </c:spPr>
        </c:majorGridlines>
        <c:numFmt formatCode="General" sourceLinked="1"/>
        <c:majorTickMark val="out"/>
        <c:minorTickMark val="none"/>
        <c:tickLblPos val="nextTo"/>
        <c:spPr>
          <a:ln w="6984">
            <a:solidFill>
              <a:schemeClr val="tx1"/>
            </a:solidFill>
            <a:prstDash val="solid"/>
          </a:ln>
        </c:spPr>
        <c:txPr>
          <a:bodyPr rot="0" vert="horz"/>
          <a:lstStyle/>
          <a:p>
            <a:pPr>
              <a:defRPr/>
            </a:pPr>
            <a:endParaRPr lang="lt-LT"/>
          </a:p>
        </c:txPr>
        <c:crossAx val="1375173151"/>
        <c:crosses val="autoZero"/>
        <c:crossBetween val="between"/>
        <c:majorUnit val="25"/>
      </c:valAx>
      <c:spPr>
        <a:gradFill rotWithShape="0">
          <a:gsLst>
            <a:gs pos="0">
              <a:srgbClr xmlns:mc="http://schemas.openxmlformats.org/markup-compatibility/2006" xmlns:a14="http://schemas.microsoft.com/office/drawing/2010/main" val="FFFFFF" mc:Ignorable="a14" a14:legacySpreadsheetColorIndex="9"/>
            </a:gs>
            <a:gs pos="100000">
              <a:srgbClr xmlns:mc="http://schemas.openxmlformats.org/markup-compatibility/2006" xmlns:a14="http://schemas.microsoft.com/office/drawing/2010/main" val="CCFFCC" mc:Ignorable="a14" a14:legacySpreadsheetColorIndex="42"/>
            </a:gs>
          </a:gsLst>
          <a:path path="rect">
            <a:fillToRect l="50000" t="50000" r="50000" b="50000"/>
          </a:path>
        </a:gradFill>
        <a:ln w="55873">
          <a:noFill/>
        </a:ln>
      </c:spPr>
    </c:plotArea>
    <c:legend>
      <c:legendPos val="b"/>
      <c:layout>
        <c:manualLayout>
          <c:xMode val="edge"/>
          <c:yMode val="edge"/>
          <c:x val="0.19418122064827162"/>
          <c:y val="0.74701935695538058"/>
          <c:w val="0.61073825503355705"/>
          <c:h val="8.6313976377952753E-2"/>
        </c:manualLayout>
      </c:layout>
      <c:overlay val="0"/>
      <c:spPr>
        <a:noFill/>
        <a:ln w="6984">
          <a:solidFill>
            <a:schemeClr val="tx1"/>
          </a:solidFill>
          <a:prstDash val="solid"/>
        </a:ln>
      </c:spPr>
    </c:legend>
    <c:plotVisOnly val="1"/>
    <c:dispBlanksAs val="gap"/>
    <c:showDLblsOverMax val="0"/>
  </c:chart>
  <c:spPr>
    <a:noFill/>
    <a:ln>
      <a:noFill/>
    </a:ln>
  </c:spPr>
  <c:txPr>
    <a:bodyPr/>
    <a:lstStyle/>
    <a:p>
      <a:pPr>
        <a:defRPr sz="1700" b="1" i="0" u="none" strike="noStrike" baseline="0">
          <a:solidFill>
            <a:schemeClr val="tx1"/>
          </a:solidFill>
          <a:latin typeface="Comic Sans MS"/>
          <a:ea typeface="Comic Sans MS"/>
          <a:cs typeface="Comic Sans MS"/>
        </a:defRPr>
      </a:pPr>
      <a:endParaRPr lang="lt-LT"/>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5351572670523462E-2"/>
          <c:y val="6.368055555555556E-2"/>
          <c:w val="0.9246484273294765"/>
          <c:h val="0.74365840988626419"/>
        </c:manualLayout>
      </c:layout>
      <c:lineChart>
        <c:grouping val="standard"/>
        <c:varyColors val="0"/>
        <c:ser>
          <c:idx val="0"/>
          <c:order val="0"/>
          <c:tx>
            <c:strRef>
              <c:f>Lapas1!$B$1</c:f>
              <c:strCache>
                <c:ptCount val="1"/>
                <c:pt idx="0">
                  <c:v>Istorija</c:v>
                </c:pt>
              </c:strCache>
            </c:strRef>
          </c:tx>
          <c:spPr>
            <a:ln w="47625" cap="rnd">
              <a:solidFill>
                <a:srgbClr val="FFC000"/>
              </a:solidFill>
              <a:round/>
            </a:ln>
            <a:effectLst/>
          </c:spPr>
          <c:marker>
            <c:symbol val="none"/>
          </c:marker>
          <c:dLbls>
            <c:dLbl>
              <c:idx val="0"/>
              <c:layout>
                <c:manualLayout>
                  <c:x val="-3.0832713368298348E-2"/>
                  <c:y val="2.586206896551724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2BA2-4AD7-8D88-5523106B5C1A}"/>
                </c:ext>
              </c:extLst>
            </c:dLbl>
            <c:dLbl>
              <c:idx val="1"/>
              <c:layout>
                <c:manualLayout>
                  <c:x val="-2.1329255545690633E-2"/>
                  <c:y val="3.1669047161130719E-2"/>
                </c:manualLayout>
              </c:layout>
              <c:spPr>
                <a:gradFill>
                  <a:gsLst>
                    <a:gs pos="0">
                      <a:srgbClr val="FFFF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rgbClr val="FFC000"/>
                  </a:solidFill>
                </a:ln>
                <a:effectLst/>
              </c:spPr>
              <c:txPr>
                <a:bodyPr rot="0" spcFirstLastPara="1" vertOverflow="ellipsis" vert="horz" wrap="square" lIns="38100" tIns="19050" rIns="38100" bIns="19050" anchor="ctr" anchorCtr="1">
                  <a:noAutofit/>
                </a:bodyPr>
                <a:lstStyle/>
                <a:p>
                  <a:pPr>
                    <a:defRPr sz="1700" b="1" i="0" u="none" strike="noStrike" kern="1200" baseline="0">
                      <a:ln>
                        <a:solidFill>
                          <a:schemeClr val="tx1"/>
                        </a:solidFill>
                      </a:ln>
                      <a:solidFill>
                        <a:schemeClr val="tx1">
                          <a:lumMod val="75000"/>
                          <a:lumOff val="25000"/>
                        </a:schemeClr>
                      </a:solidFill>
                      <a:latin typeface="+mn-lt"/>
                      <a:ea typeface="+mn-ea"/>
                      <a:cs typeface="+mn-cs"/>
                    </a:defRPr>
                  </a:pPr>
                  <a:endParaRPr lang="lt-LT"/>
                </a:p>
              </c:txPr>
              <c:dLblPos val="r"/>
              <c:showLegendKey val="0"/>
              <c:showVal val="1"/>
              <c:showCatName val="0"/>
              <c:showSerName val="0"/>
              <c:showPercent val="0"/>
              <c:showBubbleSize val="0"/>
              <c:extLst>
                <c:ext xmlns:c15="http://schemas.microsoft.com/office/drawing/2012/chart" uri="{CE6537A1-D6FC-4f65-9D91-7224C49458BB}">
                  <c15:layout>
                    <c:manualLayout>
                      <c:w val="6.5714750228692484E-2"/>
                      <c:h val="0.10045614987781699"/>
                    </c:manualLayout>
                  </c15:layout>
                </c:ext>
                <c:ext xmlns:c16="http://schemas.microsoft.com/office/drawing/2014/chart" uri="{C3380CC4-5D6E-409C-BE32-E72D297353CC}">
                  <c16:uniqueId val="{00000005-2BA2-4AD7-8D88-5523106B5C1A}"/>
                </c:ext>
              </c:extLst>
            </c:dLbl>
            <c:spPr>
              <a:gradFill>
                <a:gsLst>
                  <a:gs pos="0">
                    <a:srgbClr val="FFFF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solidFill>
                  <a:srgbClr val="FFC000"/>
                </a:solidFill>
              </a:ln>
              <a:effectLst/>
            </c:spPr>
            <c:txPr>
              <a:bodyPr rot="0" spcFirstLastPara="1" vertOverflow="ellipsis" vert="horz" wrap="square" lIns="38100" tIns="19050" rIns="38100" bIns="19050" anchor="ctr" anchorCtr="1">
                <a:spAutoFit/>
              </a:bodyPr>
              <a:lstStyle/>
              <a:p>
                <a:pPr>
                  <a:defRPr sz="1700" b="1" i="0" u="none" strike="noStrike" kern="1200" baseline="0">
                    <a:ln>
                      <a:solidFill>
                        <a:schemeClr val="tx1"/>
                      </a:solidFill>
                    </a:ln>
                    <a:solidFill>
                      <a:schemeClr val="tx1">
                        <a:lumMod val="75000"/>
                        <a:lumOff val="25000"/>
                      </a:schemeClr>
                    </a:solidFill>
                    <a:latin typeface="+mn-lt"/>
                    <a:ea typeface="+mn-ea"/>
                    <a:cs typeface="+mn-cs"/>
                  </a:defRPr>
                </a:pPr>
                <a:endParaRPr lang="lt-LT"/>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Lapas1!$A$2:$A$7</c:f>
              <c:numCache>
                <c:formatCode>General</c:formatCode>
                <c:ptCount val="6"/>
                <c:pt idx="0">
                  <c:v>2016</c:v>
                </c:pt>
                <c:pt idx="1">
                  <c:v>2017</c:v>
                </c:pt>
                <c:pt idx="2">
                  <c:v>2018</c:v>
                </c:pt>
                <c:pt idx="3">
                  <c:v>2019</c:v>
                </c:pt>
                <c:pt idx="4">
                  <c:v>2020</c:v>
                </c:pt>
                <c:pt idx="5">
                  <c:v>2021</c:v>
                </c:pt>
              </c:numCache>
            </c:numRef>
          </c:cat>
          <c:val>
            <c:numRef>
              <c:f>Lapas1!$B$2:$B$7</c:f>
              <c:numCache>
                <c:formatCode>General</c:formatCode>
                <c:ptCount val="6"/>
                <c:pt idx="0">
                  <c:v>35</c:v>
                </c:pt>
                <c:pt idx="1">
                  <c:v>49</c:v>
                </c:pt>
                <c:pt idx="2">
                  <c:v>48</c:v>
                </c:pt>
                <c:pt idx="3">
                  <c:v>50</c:v>
                </c:pt>
                <c:pt idx="4">
                  <c:v>47</c:v>
                </c:pt>
                <c:pt idx="5">
                  <c:v>54</c:v>
                </c:pt>
              </c:numCache>
            </c:numRef>
          </c:val>
          <c:smooth val="0"/>
          <c:extLst>
            <c:ext xmlns:c16="http://schemas.microsoft.com/office/drawing/2014/chart" uri="{C3380CC4-5D6E-409C-BE32-E72D297353CC}">
              <c16:uniqueId val="{00000000-2BA2-4AD7-8D88-5523106B5C1A}"/>
            </c:ext>
          </c:extLst>
        </c:ser>
        <c:ser>
          <c:idx val="1"/>
          <c:order val="1"/>
          <c:tx>
            <c:strRef>
              <c:f>Lapas1!$C$1</c:f>
              <c:strCache>
                <c:ptCount val="1"/>
                <c:pt idx="0">
                  <c:v>Geografija</c:v>
                </c:pt>
              </c:strCache>
            </c:strRef>
          </c:tx>
          <c:spPr>
            <a:ln w="28575" cap="rnd">
              <a:solidFill>
                <a:schemeClr val="accent2"/>
              </a:solidFill>
              <a:round/>
            </a:ln>
            <a:effectLst/>
          </c:spPr>
          <c:marker>
            <c:symbol val="none"/>
          </c:marker>
          <c:dLbls>
            <c:dLbl>
              <c:idx val="1"/>
              <c:layout>
                <c:manualLayout>
                  <c:x val="-3.1476297310192906E-2"/>
                  <c:y val="-4.30435965170302E-2"/>
                </c:manualLayout>
              </c:layout>
              <c:spPr>
                <a:solidFill>
                  <a:srgbClr val="DDDDDD"/>
                </a:solidFill>
                <a:ln>
                  <a:solidFill>
                    <a:srgbClr val="CC00CC"/>
                  </a:solidFill>
                </a:ln>
                <a:effectLst/>
              </c:spPr>
              <c:txPr>
                <a:bodyPr rot="0" spcFirstLastPara="1" vertOverflow="ellipsis" vert="horz" wrap="square" lIns="38100" tIns="19050" rIns="38100" bIns="19050" anchor="ctr" anchorCtr="1">
                  <a:noAutofit/>
                </a:bodyPr>
                <a:lstStyle/>
                <a:p>
                  <a:pPr>
                    <a:defRPr sz="1700" b="1" i="0" u="none" strike="noStrike" kern="1200" baseline="0">
                      <a:solidFill>
                        <a:schemeClr val="tx1">
                          <a:lumMod val="75000"/>
                          <a:lumOff val="25000"/>
                        </a:schemeClr>
                      </a:solidFill>
                      <a:latin typeface="+mn-lt"/>
                      <a:ea typeface="+mn-ea"/>
                      <a:cs typeface="+mn-cs"/>
                    </a:defRPr>
                  </a:pPr>
                  <a:endParaRPr lang="lt-LT"/>
                </a:p>
              </c:txPr>
              <c:dLblPos val="r"/>
              <c:showLegendKey val="0"/>
              <c:showVal val="1"/>
              <c:showCatName val="0"/>
              <c:showSerName val="0"/>
              <c:showPercent val="0"/>
              <c:showBubbleSize val="0"/>
              <c:extLst>
                <c:ext xmlns:c15="http://schemas.microsoft.com/office/drawing/2012/chart" uri="{CE6537A1-D6FC-4f65-9D91-7224C49458BB}">
                  <c15:layout>
                    <c:manualLayout>
                      <c:w val="8.4888648105788153E-2"/>
                      <c:h val="9.6864195854828486E-2"/>
                    </c:manualLayout>
                  </c15:layout>
                </c:ext>
                <c:ext xmlns:c16="http://schemas.microsoft.com/office/drawing/2014/chart" uri="{C3380CC4-5D6E-409C-BE32-E72D297353CC}">
                  <c16:uniqueId val="{00000004-2BA2-4AD7-8D88-5523106B5C1A}"/>
                </c:ext>
              </c:extLst>
            </c:dLbl>
            <c:dLbl>
              <c:idx val="2"/>
              <c:layout>
                <c:manualLayout>
                  <c:x val="-2.9199195537486594E-2"/>
                  <c:y val="-3.448275862068965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2BA2-4AD7-8D88-5523106B5C1A}"/>
                </c:ext>
              </c:extLst>
            </c:dLbl>
            <c:dLbl>
              <c:idx val="3"/>
              <c:layout>
                <c:manualLayout>
                  <c:x val="-1.4911872662267973E-2"/>
                  <c:y val="-1.388888888888892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2BA2-4AD7-8D88-5523106B5C1A}"/>
                </c:ext>
              </c:extLst>
            </c:dLbl>
            <c:dLbl>
              <c:idx val="4"/>
              <c:layout>
                <c:manualLayout>
                  <c:x val="-2.6673297517214811E-2"/>
                  <c:y val="3.472222222222216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2BA2-4AD7-8D88-5523106B5C1A}"/>
                </c:ext>
              </c:extLst>
            </c:dLbl>
            <c:spPr>
              <a:solidFill>
                <a:srgbClr val="DDDDDD"/>
              </a:solidFill>
              <a:ln>
                <a:solidFill>
                  <a:srgbClr val="CC00CC"/>
                </a:solidFill>
              </a:ln>
              <a:effectLst/>
            </c:spPr>
            <c:txPr>
              <a:bodyPr rot="0" spcFirstLastPara="1" vertOverflow="ellipsis" vert="horz" wrap="square" lIns="38100" tIns="19050" rIns="38100" bIns="19050" anchor="ctr" anchorCtr="1">
                <a:spAutoFit/>
              </a:bodyPr>
              <a:lstStyle/>
              <a:p>
                <a:pPr>
                  <a:defRPr sz="1700" b="1" i="0" u="none" strike="noStrike" kern="1200" baseline="0">
                    <a:solidFill>
                      <a:schemeClr val="tx1">
                        <a:lumMod val="75000"/>
                        <a:lumOff val="25000"/>
                      </a:schemeClr>
                    </a:solidFill>
                    <a:latin typeface="+mn-lt"/>
                    <a:ea typeface="+mn-ea"/>
                    <a:cs typeface="+mn-cs"/>
                  </a:defRPr>
                </a:pPr>
                <a:endParaRPr lang="lt-LT"/>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Lapas1!$A$2:$A$7</c:f>
              <c:numCache>
                <c:formatCode>General</c:formatCode>
                <c:ptCount val="6"/>
                <c:pt idx="0">
                  <c:v>2016</c:v>
                </c:pt>
                <c:pt idx="1">
                  <c:v>2017</c:v>
                </c:pt>
                <c:pt idx="2">
                  <c:v>2018</c:v>
                </c:pt>
                <c:pt idx="3">
                  <c:v>2019</c:v>
                </c:pt>
                <c:pt idx="4">
                  <c:v>2020</c:v>
                </c:pt>
                <c:pt idx="5">
                  <c:v>2021</c:v>
                </c:pt>
              </c:numCache>
            </c:numRef>
          </c:cat>
          <c:val>
            <c:numRef>
              <c:f>Lapas1!$C$2:$C$7</c:f>
              <c:numCache>
                <c:formatCode>General</c:formatCode>
                <c:ptCount val="6"/>
                <c:pt idx="0">
                  <c:v>39</c:v>
                </c:pt>
                <c:pt idx="1">
                  <c:v>49.5</c:v>
                </c:pt>
                <c:pt idx="2">
                  <c:v>51</c:v>
                </c:pt>
                <c:pt idx="3">
                  <c:v>39</c:v>
                </c:pt>
                <c:pt idx="4">
                  <c:v>24</c:v>
                </c:pt>
                <c:pt idx="5">
                  <c:v>43.5</c:v>
                </c:pt>
              </c:numCache>
            </c:numRef>
          </c:val>
          <c:smooth val="0"/>
          <c:extLst>
            <c:ext xmlns:c16="http://schemas.microsoft.com/office/drawing/2014/chart" uri="{C3380CC4-5D6E-409C-BE32-E72D297353CC}">
              <c16:uniqueId val="{00000001-2BA2-4AD7-8D88-5523106B5C1A}"/>
            </c:ext>
          </c:extLst>
        </c:ser>
        <c:dLbls>
          <c:dLblPos val="ctr"/>
          <c:showLegendKey val="0"/>
          <c:showVal val="1"/>
          <c:showCatName val="0"/>
          <c:showSerName val="0"/>
          <c:showPercent val="0"/>
          <c:showBubbleSize val="0"/>
        </c:dLbls>
        <c:smooth val="0"/>
        <c:axId val="655286495"/>
        <c:axId val="655280671"/>
      </c:lineChart>
      <c:catAx>
        <c:axId val="65528649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700" b="1" i="0" u="none" strike="noStrike" kern="1200" baseline="0">
                <a:solidFill>
                  <a:schemeClr val="tx1">
                    <a:lumMod val="65000"/>
                    <a:lumOff val="35000"/>
                  </a:schemeClr>
                </a:solidFill>
                <a:latin typeface="+mn-lt"/>
                <a:ea typeface="+mn-ea"/>
                <a:cs typeface="+mn-cs"/>
              </a:defRPr>
            </a:pPr>
            <a:endParaRPr lang="lt-LT"/>
          </a:p>
        </c:txPr>
        <c:crossAx val="655280671"/>
        <c:crosses val="autoZero"/>
        <c:auto val="1"/>
        <c:lblAlgn val="ctr"/>
        <c:lblOffset val="100"/>
        <c:noMultiLvlLbl val="0"/>
      </c:catAx>
      <c:valAx>
        <c:axId val="655280671"/>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700" b="1" i="0" u="none" strike="noStrike" kern="1200" baseline="0">
                <a:solidFill>
                  <a:schemeClr val="tx1">
                    <a:lumMod val="65000"/>
                    <a:lumOff val="35000"/>
                  </a:schemeClr>
                </a:solidFill>
                <a:latin typeface="+mn-lt"/>
                <a:ea typeface="+mn-ea"/>
                <a:cs typeface="+mn-cs"/>
              </a:defRPr>
            </a:pPr>
            <a:endParaRPr lang="lt-LT"/>
          </a:p>
        </c:txPr>
        <c:crossAx val="655286495"/>
        <c:crosses val="autoZero"/>
        <c:crossBetween val="between"/>
      </c:valAx>
      <c:spPr>
        <a:gradFill flip="none" rotWithShape="1">
          <a:gsLst>
            <a:gs pos="0">
              <a:srgbClr val="A1F5A1">
                <a:tint val="66000"/>
                <a:satMod val="160000"/>
              </a:srgbClr>
            </a:gs>
            <a:gs pos="50000">
              <a:srgbClr val="A1F5A1">
                <a:tint val="44500"/>
                <a:satMod val="160000"/>
              </a:srgbClr>
            </a:gs>
            <a:gs pos="100000">
              <a:srgbClr val="A1F5A1">
                <a:tint val="23500"/>
                <a:satMod val="160000"/>
              </a:srgbClr>
            </a:gs>
          </a:gsLst>
          <a:lin ang="5400000" scaled="1"/>
          <a:tileRect/>
        </a:gradFill>
        <a:ln>
          <a:gradFill>
            <a:gsLst>
              <a:gs pos="0">
                <a:srgbClr val="FFFF00"/>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ln>
        <a:effectLst/>
      </c:spPr>
    </c:plotArea>
    <c:legend>
      <c:legendPos val="b"/>
      <c:layout>
        <c:manualLayout>
          <c:xMode val="edge"/>
          <c:yMode val="edge"/>
          <c:x val="0.30584457245050312"/>
          <c:y val="0.89812335958005252"/>
          <c:w val="0.38831085509899377"/>
          <c:h val="0.10187664041994751"/>
        </c:manualLayout>
      </c:layout>
      <c:overlay val="0"/>
      <c:spPr>
        <a:noFill/>
        <a:ln>
          <a:noFill/>
        </a:ln>
        <a:effectLst/>
      </c:spPr>
      <c:txPr>
        <a:bodyPr rot="0" spcFirstLastPara="1" vertOverflow="ellipsis" vert="horz" wrap="square" anchor="ctr" anchorCtr="1"/>
        <a:lstStyle/>
        <a:p>
          <a:pPr>
            <a:defRPr sz="1800" b="1" i="0" u="none" strike="noStrike" kern="1200" baseline="0">
              <a:solidFill>
                <a:schemeClr val="tx1">
                  <a:lumMod val="65000"/>
                  <a:lumOff val="35000"/>
                </a:schemeClr>
              </a:solidFill>
              <a:latin typeface="+mn-lt"/>
              <a:ea typeface="+mn-ea"/>
              <a:cs typeface="+mn-cs"/>
            </a:defRPr>
          </a:pPr>
          <a:endParaRPr lang="lt-LT"/>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t-LT"/>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lt-LT"/>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0"/>
    <c:plotArea>
      <c:layout>
        <c:manualLayout>
          <c:layoutTarget val="inner"/>
          <c:xMode val="edge"/>
          <c:yMode val="edge"/>
          <c:x val="9.1958369065252982E-2"/>
          <c:y val="6.0902777777777778E-2"/>
          <c:w val="0.67195706972272029"/>
          <c:h val="0.69644630358705162"/>
        </c:manualLayout>
      </c:layout>
      <c:barChart>
        <c:barDir val="col"/>
        <c:grouping val="clustered"/>
        <c:varyColors val="0"/>
        <c:ser>
          <c:idx val="0"/>
          <c:order val="0"/>
          <c:tx>
            <c:strRef>
              <c:f>Lapas1!$B$1</c:f>
              <c:strCache>
                <c:ptCount val="1"/>
                <c:pt idx="0">
                  <c:v>pagrindinis</c:v>
                </c:pt>
              </c:strCache>
            </c:strRef>
          </c:tx>
          <c:spPr>
            <a:ln>
              <a:solidFill>
                <a:schemeClr val="tx1"/>
              </a:solidFill>
            </a:ln>
          </c:spPr>
          <c:invertIfNegative val="0"/>
          <c:dLbls>
            <c:dLbl>
              <c:idx val="0"/>
              <c:layout>
                <c:manualLayout>
                  <c:x val="-1.9801980198019802E-2"/>
                  <c:y val="0"/>
                </c:manualLayout>
              </c:layout>
              <c:spPr>
                <a:ln>
                  <a:solidFill>
                    <a:schemeClr val="tx1"/>
                  </a:solidFill>
                </a:ln>
              </c:spPr>
              <c:txPr>
                <a:bodyPr/>
                <a:lstStyle/>
                <a:p>
                  <a:pPr>
                    <a:defRPr/>
                  </a:pPr>
                  <a:endParaRPr lang="lt-LT"/>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8CB-4F10-8981-CC564BD32566}"/>
                </c:ext>
              </c:extLst>
            </c:dLbl>
            <c:dLbl>
              <c:idx val="1"/>
              <c:layout>
                <c:manualLayout>
                  <c:x val="-2.7248447320995798E-2"/>
                  <c:y val="2.362256428474247E-3"/>
                </c:manualLayout>
              </c:layout>
              <c:spPr>
                <a:ln>
                  <a:solidFill>
                    <a:schemeClr val="tx1"/>
                  </a:solidFill>
                </a:ln>
              </c:spPr>
              <c:txPr>
                <a:bodyPr/>
                <a:lstStyle/>
                <a:p>
                  <a:pPr>
                    <a:defRPr/>
                  </a:pPr>
                  <a:endParaRPr lang="lt-LT"/>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8CB-4F10-8981-CC564BD32566}"/>
                </c:ext>
              </c:extLst>
            </c:dLbl>
            <c:dLbl>
              <c:idx val="2"/>
              <c:layout>
                <c:manualLayout>
                  <c:x val="-1.7973052158413078E-2"/>
                  <c:y val="6.53573358679385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8CB-4F10-8981-CC564BD32566}"/>
                </c:ext>
              </c:extLst>
            </c:dLbl>
            <c:dLbl>
              <c:idx val="3"/>
              <c:layout>
                <c:manualLayout>
                  <c:x val="-1.485147176370767E-2"/>
                  <c:y val="0"/>
                </c:manualLayout>
              </c:layout>
              <c:spPr>
                <a:ln>
                  <a:solidFill>
                    <a:schemeClr val="tx1"/>
                  </a:solidFill>
                </a:ln>
              </c:spPr>
              <c:txPr>
                <a:bodyPr/>
                <a:lstStyle/>
                <a:p>
                  <a:pPr>
                    <a:defRPr/>
                  </a:pPr>
                  <a:endParaRPr lang="lt-LT"/>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8CB-4F10-8981-CC564BD32566}"/>
                </c:ext>
              </c:extLst>
            </c:dLbl>
            <c:dLbl>
              <c:idx val="4"/>
              <c:layout>
                <c:manualLayout>
                  <c:x val="1.5607901973527032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027-4299-97FF-E176C36D9F6C}"/>
                </c:ext>
              </c:extLst>
            </c:dLbl>
            <c:dLbl>
              <c:idx val="5"/>
              <c:layout>
                <c:manualLayout>
                  <c:x val="-1.0925531381468923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0027-4299-97FF-E176C36D9F6C}"/>
                </c:ext>
              </c:extLst>
            </c:dLbl>
            <c:dLbl>
              <c:idx val="6"/>
              <c:layout>
                <c:manualLayout>
                  <c:x val="-2.3411791511857582E-2"/>
                  <c:y val="6.5994727026046474E-2"/>
                </c:manualLayout>
              </c:layout>
              <c:showLegendKey val="0"/>
              <c:showVal val="1"/>
              <c:showCatName val="0"/>
              <c:showSerName val="0"/>
              <c:showPercent val="0"/>
              <c:showBubbleSize val="0"/>
              <c:extLst>
                <c:ext xmlns:c15="http://schemas.microsoft.com/office/drawing/2012/chart" uri="{CE6537A1-D6FC-4f65-9D91-7224C49458BB}">
                  <c15:layout>
                    <c:manualLayout>
                      <c:w val="6.8581121271677759E-2"/>
                      <c:h val="8.4233420507626472E-2"/>
                    </c:manualLayout>
                  </c15:layout>
                </c:ext>
                <c:ext xmlns:c16="http://schemas.microsoft.com/office/drawing/2014/chart" uri="{C3380CC4-5D6E-409C-BE32-E72D297353CC}">
                  <c16:uniqueId val="{00000001-0027-4299-97FF-E176C36D9F6C}"/>
                </c:ext>
              </c:extLst>
            </c:dLbl>
            <c:spPr>
              <a:ln>
                <a:solidFill>
                  <a:schemeClr val="tx1"/>
                </a:solid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Lapas1!$A$2:$A$8</c:f>
              <c:strCache>
                <c:ptCount val="7"/>
                <c:pt idx="1">
                  <c:v>2016 m. </c:v>
                </c:pt>
                <c:pt idx="2">
                  <c:v>2017 m.</c:v>
                </c:pt>
                <c:pt idx="3">
                  <c:v>2018 m.</c:v>
                </c:pt>
                <c:pt idx="4">
                  <c:v>2019 m.</c:v>
                </c:pt>
                <c:pt idx="5">
                  <c:v>2020 m.</c:v>
                </c:pt>
                <c:pt idx="6">
                  <c:v>2021 m.</c:v>
                </c:pt>
              </c:strCache>
            </c:strRef>
          </c:cat>
          <c:val>
            <c:numRef>
              <c:f>Lapas1!$B$2:$B$8</c:f>
              <c:numCache>
                <c:formatCode>General</c:formatCode>
                <c:ptCount val="7"/>
                <c:pt idx="1">
                  <c:v>98.5</c:v>
                </c:pt>
                <c:pt idx="2">
                  <c:v>99.2</c:v>
                </c:pt>
                <c:pt idx="3">
                  <c:v>98.1</c:v>
                </c:pt>
                <c:pt idx="4">
                  <c:v>98.8</c:v>
                </c:pt>
                <c:pt idx="5">
                  <c:v>100</c:v>
                </c:pt>
                <c:pt idx="6">
                  <c:v>96.3</c:v>
                </c:pt>
              </c:numCache>
            </c:numRef>
          </c:val>
          <c:extLst>
            <c:ext xmlns:c16="http://schemas.microsoft.com/office/drawing/2014/chart" uri="{C3380CC4-5D6E-409C-BE32-E72D297353CC}">
              <c16:uniqueId val="{00000004-08CB-4F10-8981-CC564BD32566}"/>
            </c:ext>
          </c:extLst>
        </c:ser>
        <c:ser>
          <c:idx val="1"/>
          <c:order val="1"/>
          <c:tx>
            <c:strRef>
              <c:f>Lapas1!$C$1</c:f>
              <c:strCache>
                <c:ptCount val="1"/>
                <c:pt idx="0">
                  <c:v>vidurinis</c:v>
                </c:pt>
              </c:strCache>
            </c:strRef>
          </c:tx>
          <c:spPr>
            <a:ln>
              <a:solidFill>
                <a:schemeClr val="tx1"/>
              </a:solidFill>
            </a:ln>
          </c:spPr>
          <c:invertIfNegative val="0"/>
          <c:dLbls>
            <c:dLbl>
              <c:idx val="0"/>
              <c:layout>
                <c:manualLayout>
                  <c:x val="1.6501650165016502E-3"/>
                  <c:y val="5.902777777777777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08CB-4F10-8981-CC564BD32566}"/>
                </c:ext>
              </c:extLst>
            </c:dLbl>
            <c:dLbl>
              <c:idx val="2"/>
              <c:layout>
                <c:manualLayout>
                  <c:x val="-1.5071702947460115E-2"/>
                  <c:y val="0"/>
                </c:manualLayout>
              </c:layout>
              <c:spPr>
                <a:ln>
                  <a:solidFill>
                    <a:schemeClr val="tx1"/>
                  </a:solidFill>
                </a:ln>
              </c:spPr>
              <c:txPr>
                <a:bodyPr/>
                <a:lstStyle/>
                <a:p>
                  <a:pPr>
                    <a:defRPr/>
                  </a:pPr>
                  <a:endParaRPr lang="lt-LT"/>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08CB-4F10-8981-CC564BD32566}"/>
                </c:ext>
              </c:extLst>
            </c:dLbl>
            <c:dLbl>
              <c:idx val="3"/>
              <c:layout>
                <c:manualLayout>
                  <c:x val="2.3102310231023101E-2"/>
                  <c:y val="7.6388888888888895E-2"/>
                </c:manualLayout>
              </c:layout>
              <c:spPr>
                <a:ln>
                  <a:solidFill>
                    <a:schemeClr val="tx1"/>
                  </a:solidFill>
                </a:ln>
              </c:spPr>
              <c:txPr>
                <a:bodyPr/>
                <a:lstStyle/>
                <a:p>
                  <a:pPr>
                    <a:defRPr/>
                  </a:pPr>
                  <a:endParaRPr lang="lt-LT"/>
                </a:p>
              </c:txPr>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08CB-4F10-8981-CC564BD32566}"/>
                </c:ext>
              </c:extLst>
            </c:dLbl>
            <c:dLbl>
              <c:idx val="4"/>
              <c:layout>
                <c:manualLayout>
                  <c:x val="2.8231499351596134E-2"/>
                  <c:y val="6.5357335867938501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08CB-4F10-8981-CC564BD32566}"/>
                </c:ext>
              </c:extLst>
            </c:dLbl>
            <c:dLbl>
              <c:idx val="5"/>
              <c:layout>
                <c:manualLayout>
                  <c:x val="1.2486321578821511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0027-4299-97FF-E176C36D9F6C}"/>
                </c:ext>
              </c:extLst>
            </c:dLbl>
            <c:spPr>
              <a:ln>
                <a:solidFill>
                  <a:schemeClr val="tx1"/>
                </a:solidFill>
              </a:ln>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Lapas1!$A$2:$A$8</c:f>
              <c:strCache>
                <c:ptCount val="7"/>
                <c:pt idx="1">
                  <c:v>2016 m. </c:v>
                </c:pt>
                <c:pt idx="2">
                  <c:v>2017 m.</c:v>
                </c:pt>
                <c:pt idx="3">
                  <c:v>2018 m.</c:v>
                </c:pt>
                <c:pt idx="4">
                  <c:v>2019 m.</c:v>
                </c:pt>
                <c:pt idx="5">
                  <c:v>2020 m.</c:v>
                </c:pt>
                <c:pt idx="6">
                  <c:v>2021 m.</c:v>
                </c:pt>
              </c:strCache>
            </c:strRef>
          </c:cat>
          <c:val>
            <c:numRef>
              <c:f>Lapas1!$C$2:$C$8</c:f>
              <c:numCache>
                <c:formatCode>General</c:formatCode>
                <c:ptCount val="7"/>
                <c:pt idx="1">
                  <c:v>100</c:v>
                </c:pt>
                <c:pt idx="2">
                  <c:v>100</c:v>
                </c:pt>
                <c:pt idx="3">
                  <c:v>95.3</c:v>
                </c:pt>
                <c:pt idx="4">
                  <c:v>97.5</c:v>
                </c:pt>
                <c:pt idx="5">
                  <c:v>100</c:v>
                </c:pt>
                <c:pt idx="6">
                  <c:v>100</c:v>
                </c:pt>
              </c:numCache>
            </c:numRef>
          </c:val>
          <c:extLst>
            <c:ext xmlns:c16="http://schemas.microsoft.com/office/drawing/2014/chart" uri="{C3380CC4-5D6E-409C-BE32-E72D297353CC}">
              <c16:uniqueId val="{00000009-08CB-4F10-8981-CC564BD32566}"/>
            </c:ext>
          </c:extLst>
        </c:ser>
        <c:dLbls>
          <c:showLegendKey val="0"/>
          <c:showVal val="0"/>
          <c:showCatName val="0"/>
          <c:showSerName val="0"/>
          <c:showPercent val="0"/>
          <c:showBubbleSize val="0"/>
        </c:dLbls>
        <c:gapWidth val="150"/>
        <c:axId val="134523904"/>
        <c:axId val="134533888"/>
      </c:barChart>
      <c:catAx>
        <c:axId val="134523904"/>
        <c:scaling>
          <c:orientation val="minMax"/>
        </c:scaling>
        <c:delete val="0"/>
        <c:axPos val="b"/>
        <c:numFmt formatCode="General" sourceLinked="1"/>
        <c:majorTickMark val="out"/>
        <c:minorTickMark val="none"/>
        <c:tickLblPos val="nextTo"/>
        <c:crossAx val="134533888"/>
        <c:crosses val="autoZero"/>
        <c:auto val="1"/>
        <c:lblAlgn val="ctr"/>
        <c:lblOffset val="100"/>
        <c:noMultiLvlLbl val="0"/>
      </c:catAx>
      <c:valAx>
        <c:axId val="134533888"/>
        <c:scaling>
          <c:orientation val="minMax"/>
          <c:max val="100"/>
          <c:min val="0"/>
        </c:scaling>
        <c:delete val="0"/>
        <c:axPos val="l"/>
        <c:majorGridlines/>
        <c:numFmt formatCode="General" sourceLinked="1"/>
        <c:majorTickMark val="out"/>
        <c:minorTickMark val="none"/>
        <c:tickLblPos val="nextTo"/>
        <c:crossAx val="134523904"/>
        <c:crosses val="autoZero"/>
        <c:crossBetween val="between"/>
      </c:valAx>
    </c:plotArea>
    <c:legend>
      <c:legendPos val="r"/>
      <c:overlay val="0"/>
    </c:legend>
    <c:plotVisOnly val="1"/>
    <c:dispBlanksAs val="gap"/>
    <c:showDLblsOverMax val="0"/>
  </c:chart>
  <c:txPr>
    <a:bodyPr/>
    <a:lstStyle/>
    <a:p>
      <a:pPr>
        <a:defRPr sz="1800"/>
      </a:pPr>
      <a:endParaRPr lang="lt-LT"/>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omments/comment1.xml><?xml version="1.0" encoding="utf-8"?>
<p:cmLst xmlns:a="http://schemas.openxmlformats.org/drawingml/2006/main" xmlns:r="http://schemas.openxmlformats.org/officeDocument/2006/relationships" xmlns:p="http://schemas.openxmlformats.org/presentationml/2006/main">
  <p:cm authorId="0" dt="2020-08-05T12:20:46.332" idx="21">
    <p:pos x="2859" y="3555"/>
    <p:text>reikia peržiūrėti visas pavardes</p:text>
  </p:cm>
  <p:cm authorId="0" dt="2020-08-05T12:34:16.356" idx="20">
    <p:pos x="5051" y="3274"/>
    <p:text>pasirinkusių laikyti bent vieną VBE skaičius 2019 m. - 64, 2020 m. - 74 (be  eksternų); 2021 - 61 (be eksternų)</p:tex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2818" name="Rectangle 2"/>
          <p:cNvSpPr>
            <a:spLocks noGrp="1" noChangeArrowheads="1"/>
          </p:cNvSpPr>
          <p:nvPr>
            <p:ph type="hdr" sz="quarter"/>
          </p:nvPr>
        </p:nvSpPr>
        <p:spPr bwMode="auto">
          <a:xfrm>
            <a:off x="0" y="0"/>
            <a:ext cx="2929837" cy="497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r>
              <a:rPr lang="lt-LT"/>
              <a:t>VBE statistika</a:t>
            </a:r>
          </a:p>
        </p:txBody>
      </p:sp>
      <p:sp>
        <p:nvSpPr>
          <p:cNvPr id="162819" name="Rectangle 3"/>
          <p:cNvSpPr>
            <a:spLocks noGrp="1" noChangeArrowheads="1"/>
          </p:cNvSpPr>
          <p:nvPr>
            <p:ph type="dt" sz="quarter" idx="1"/>
          </p:nvPr>
        </p:nvSpPr>
        <p:spPr bwMode="auto">
          <a:xfrm>
            <a:off x="3829761" y="0"/>
            <a:ext cx="2929837" cy="497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lt-LT"/>
          </a:p>
        </p:txBody>
      </p:sp>
      <p:sp>
        <p:nvSpPr>
          <p:cNvPr id="162820" name="Rectangle 4"/>
          <p:cNvSpPr>
            <a:spLocks noGrp="1" noChangeArrowheads="1"/>
          </p:cNvSpPr>
          <p:nvPr>
            <p:ph type="ftr" sz="quarter" idx="2"/>
          </p:nvPr>
        </p:nvSpPr>
        <p:spPr bwMode="auto">
          <a:xfrm>
            <a:off x="0" y="9443662"/>
            <a:ext cx="2929837" cy="497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lt-LT"/>
          </a:p>
        </p:txBody>
      </p:sp>
      <p:sp>
        <p:nvSpPr>
          <p:cNvPr id="162821" name="Rectangle 5"/>
          <p:cNvSpPr>
            <a:spLocks noGrp="1" noChangeArrowheads="1"/>
          </p:cNvSpPr>
          <p:nvPr>
            <p:ph type="sldNum" sz="quarter" idx="3"/>
          </p:nvPr>
        </p:nvSpPr>
        <p:spPr bwMode="auto">
          <a:xfrm>
            <a:off x="3829761" y="9443662"/>
            <a:ext cx="2929837" cy="497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7BE328C1-BAA8-41AE-81FB-54D9067E0729}" type="slidenum">
              <a:rPr lang="lt-LT"/>
              <a:pPr>
                <a:defRPr/>
              </a:pPr>
              <a:t>‹#›</a:t>
            </a:fld>
            <a:endParaRPr lang="lt-LT"/>
          </a:p>
        </p:txBody>
      </p:sp>
    </p:spTree>
    <p:extLst>
      <p:ext uri="{BB962C8B-B14F-4D97-AF65-F5344CB8AC3E}">
        <p14:creationId xmlns:p14="http://schemas.microsoft.com/office/powerpoint/2010/main" val="3227554351"/>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5650" name="Rectangle 2"/>
          <p:cNvSpPr>
            <a:spLocks noGrp="1" noChangeArrowheads="1"/>
          </p:cNvSpPr>
          <p:nvPr>
            <p:ph type="hdr" sz="quarter"/>
          </p:nvPr>
        </p:nvSpPr>
        <p:spPr bwMode="auto">
          <a:xfrm>
            <a:off x="0" y="0"/>
            <a:ext cx="2929837" cy="497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r>
              <a:rPr lang="lt-LT"/>
              <a:t>VBE statistika</a:t>
            </a:r>
          </a:p>
        </p:txBody>
      </p:sp>
      <p:sp>
        <p:nvSpPr>
          <p:cNvPr id="155651" name="Rectangle 3"/>
          <p:cNvSpPr>
            <a:spLocks noGrp="1" noChangeArrowheads="1"/>
          </p:cNvSpPr>
          <p:nvPr>
            <p:ph type="dt" idx="1"/>
          </p:nvPr>
        </p:nvSpPr>
        <p:spPr bwMode="auto">
          <a:xfrm>
            <a:off x="3829761" y="0"/>
            <a:ext cx="2929837" cy="497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lt-LT"/>
          </a:p>
        </p:txBody>
      </p:sp>
      <p:sp>
        <p:nvSpPr>
          <p:cNvPr id="33796" name="Rectangle 4"/>
          <p:cNvSpPr>
            <a:spLocks noGrp="1" noRot="1" noChangeAspect="1" noChangeArrowheads="1" noTextEdit="1"/>
          </p:cNvSpPr>
          <p:nvPr>
            <p:ph type="sldImg" idx="2"/>
          </p:nvPr>
        </p:nvSpPr>
        <p:spPr bwMode="auto">
          <a:xfrm>
            <a:off x="896938" y="746125"/>
            <a:ext cx="4967287" cy="37274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55653" name="Rectangle 5"/>
          <p:cNvSpPr>
            <a:spLocks noGrp="1" noChangeArrowheads="1"/>
          </p:cNvSpPr>
          <p:nvPr>
            <p:ph type="body" sz="quarter" idx="3"/>
          </p:nvPr>
        </p:nvSpPr>
        <p:spPr bwMode="auto">
          <a:xfrm>
            <a:off x="676117" y="4722694"/>
            <a:ext cx="5408930" cy="44741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lt-LT" noProof="0"/>
              <a:t>Click to edit Master text styles</a:t>
            </a:r>
          </a:p>
          <a:p>
            <a:pPr lvl="1"/>
            <a:r>
              <a:rPr lang="lt-LT" noProof="0"/>
              <a:t>Second level</a:t>
            </a:r>
          </a:p>
          <a:p>
            <a:pPr lvl="2"/>
            <a:r>
              <a:rPr lang="lt-LT" noProof="0"/>
              <a:t>Third level</a:t>
            </a:r>
          </a:p>
          <a:p>
            <a:pPr lvl="3"/>
            <a:r>
              <a:rPr lang="lt-LT" noProof="0"/>
              <a:t>Fourth level</a:t>
            </a:r>
          </a:p>
          <a:p>
            <a:pPr lvl="4"/>
            <a:r>
              <a:rPr lang="lt-LT" noProof="0"/>
              <a:t>Fifth level</a:t>
            </a:r>
          </a:p>
        </p:txBody>
      </p:sp>
      <p:sp>
        <p:nvSpPr>
          <p:cNvPr id="155654" name="Rectangle 6"/>
          <p:cNvSpPr>
            <a:spLocks noGrp="1" noChangeArrowheads="1"/>
          </p:cNvSpPr>
          <p:nvPr>
            <p:ph type="ftr" sz="quarter" idx="4"/>
          </p:nvPr>
        </p:nvSpPr>
        <p:spPr bwMode="auto">
          <a:xfrm>
            <a:off x="0" y="9443662"/>
            <a:ext cx="2929837" cy="497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lt-LT"/>
          </a:p>
        </p:txBody>
      </p:sp>
      <p:sp>
        <p:nvSpPr>
          <p:cNvPr id="155655" name="Rectangle 7"/>
          <p:cNvSpPr>
            <a:spLocks noGrp="1" noChangeArrowheads="1"/>
          </p:cNvSpPr>
          <p:nvPr>
            <p:ph type="sldNum" sz="quarter" idx="5"/>
          </p:nvPr>
        </p:nvSpPr>
        <p:spPr bwMode="auto">
          <a:xfrm>
            <a:off x="3829761" y="9443662"/>
            <a:ext cx="2929837" cy="4971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6174A1B4-DB4C-44BF-9607-AE3C19563534}" type="slidenum">
              <a:rPr lang="lt-LT"/>
              <a:pPr>
                <a:defRPr/>
              </a:pPr>
              <a:t>‹#›</a:t>
            </a:fld>
            <a:endParaRPr lang="lt-LT"/>
          </a:p>
        </p:txBody>
      </p:sp>
    </p:spTree>
    <p:extLst>
      <p:ext uri="{BB962C8B-B14F-4D97-AF65-F5344CB8AC3E}">
        <p14:creationId xmlns:p14="http://schemas.microsoft.com/office/powerpoint/2010/main" val="1355831897"/>
      </p:ext>
    </p:extLst>
  </p:cSld>
  <p:clrMap bg1="lt1" tx1="dk1" bg2="lt2" tx2="dk2" accent1="accent1" accent2="accent2" accent3="accent3" accent4="accent4" accent5="accent5" accent6="accent6" hlink="hlink" folHlink="folHlink"/>
  <p:hf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kaidrės vaizdo vietos rezervavimo ženklas 1"/>
          <p:cNvSpPr>
            <a:spLocks noGrp="1" noRot="1" noChangeAspect="1" noTextEdit="1"/>
          </p:cNvSpPr>
          <p:nvPr>
            <p:ph type="sldImg"/>
          </p:nvPr>
        </p:nvSpPr>
        <p:spPr>
          <a:ln/>
        </p:spPr>
      </p:sp>
      <p:sp>
        <p:nvSpPr>
          <p:cNvPr id="34819" name="Pastabų vietos rezervavimo ženklas 2"/>
          <p:cNvSpPr>
            <a:spLocks noGrp="1"/>
          </p:cNvSpPr>
          <p:nvPr>
            <p:ph type="body" idx="1"/>
          </p:nvPr>
        </p:nvSpPr>
        <p:spPr>
          <a:noFill/>
        </p:spPr>
        <p:txBody>
          <a:bodyPr/>
          <a:lstStyle/>
          <a:p>
            <a:endParaRPr lang="lt-LT" altLang="lt-LT"/>
          </a:p>
        </p:txBody>
      </p:sp>
      <p:sp>
        <p:nvSpPr>
          <p:cNvPr id="34820" name="Antraštės vietos rezervavimo ženklas 3"/>
          <p:cNvSpPr>
            <a:spLocks noGrp="1"/>
          </p:cNvSpPr>
          <p:nvPr>
            <p:ph type="hdr" sz="quarter"/>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r>
              <a:rPr lang="lt-LT" altLang="lt-LT"/>
              <a:t>VBE statistika</a:t>
            </a:r>
          </a:p>
        </p:txBody>
      </p:sp>
      <p:sp>
        <p:nvSpPr>
          <p:cNvPr id="34821" name="Skaidrės numerio vietos rezervavimo ženklas 4"/>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420C0F4F-63EF-4A5D-80A1-43BF9AAFBCFA}" type="slidenum">
              <a:rPr lang="lt-LT" altLang="lt-LT" smtClean="0"/>
              <a:pPr eaLnBrk="1" hangingPunct="1">
                <a:spcBef>
                  <a:spcPct val="0"/>
                </a:spcBef>
              </a:pPr>
              <a:t>1</a:t>
            </a:fld>
            <a:endParaRPr lang="lt-LT" altLang="lt-L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Antraštės vietos rezervavimo ženklas 3"/>
          <p:cNvSpPr>
            <a:spLocks noGrp="1"/>
          </p:cNvSpPr>
          <p:nvPr>
            <p:ph type="hdr" sz="quarter" idx="10"/>
          </p:nvPr>
        </p:nvSpPr>
        <p:spPr/>
        <p:txBody>
          <a:bodyPr/>
          <a:lstStyle/>
          <a:p>
            <a:pPr>
              <a:defRPr/>
            </a:pPr>
            <a:r>
              <a:rPr lang="lt-LT"/>
              <a:t>VBE statistika</a:t>
            </a:r>
          </a:p>
        </p:txBody>
      </p:sp>
      <p:sp>
        <p:nvSpPr>
          <p:cNvPr id="5" name="Skaidrės numerio vietos rezervavimo ženklas 4"/>
          <p:cNvSpPr>
            <a:spLocks noGrp="1"/>
          </p:cNvSpPr>
          <p:nvPr>
            <p:ph type="sldNum" sz="quarter" idx="11"/>
          </p:nvPr>
        </p:nvSpPr>
        <p:spPr/>
        <p:txBody>
          <a:bodyPr/>
          <a:lstStyle/>
          <a:p>
            <a:pPr>
              <a:defRPr/>
            </a:pPr>
            <a:fld id="{6174A1B4-DB4C-44BF-9607-AE3C19563534}" type="slidenum">
              <a:rPr lang="lt-LT" smtClean="0"/>
              <a:pPr>
                <a:defRPr/>
              </a:pPr>
              <a:t>10</a:t>
            </a:fld>
            <a:endParaRPr lang="lt-LT"/>
          </a:p>
        </p:txBody>
      </p:sp>
    </p:spTree>
    <p:extLst>
      <p:ext uri="{BB962C8B-B14F-4D97-AF65-F5344CB8AC3E}">
        <p14:creationId xmlns:p14="http://schemas.microsoft.com/office/powerpoint/2010/main" val="1666364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lt-LT" dirty="0"/>
              <a:t>Už</a:t>
            </a:r>
            <a:r>
              <a:rPr lang="lt-LT" baseline="0" dirty="0"/>
              <a:t> 2017 m. grafike duomenų nėra, nes laikė tik vienos mokyklos abiturientai. </a:t>
            </a:r>
            <a:r>
              <a:rPr lang="lt-LT" baseline="0"/>
              <a:t>Bendras </a:t>
            </a:r>
            <a:r>
              <a:rPr lang="lt-LT" baseline="0" dirty="0"/>
              <a:t>balo vidurkis padidėjo nuo 6,2 (2020 m.) iki 4,7 (2021 m.). Tai žemiausias vidurkis per pastaruosius 5 m. Gavusių 9-10 balų įvertinimą dalis: 2018 m. – 4,3% (šalyje 3,5%), 2019 m. – 2,3% (šalyje 3,3%), 2020 m. – 2,7% (šalyje 2,7%), 2021 m. – 0 (šalyje 2,8). Įvertintų 4 balais mokinių dalis rusų mok. k. mokyklose išaugo beveik 2 kartais, palyginus su 2020 m., ir sudaro beveik 30 proc. Todėl teigti, kad šio mokyklinio BE rezultatai palaipsniui gerėja, kol kas nėra pagrindo. Tačiau, kadangi 2016-2020 m. šie rezultatai gerėjo, darytina prielaida, kad tokius žemus 2021 m. rezultatus įtakojo antrus mokslo metus trunkantis karantis ir nuotolinis mokymasis. Dar viena 2021 m. ypatybė, kad jeigu iki šiol įvertinimo vidurkio skirtumas tarp rusų ir lietuvių mok. k. mokyklų sudarydavo apie 1 balą, tai šiais metais jis beveik susilygino.</a:t>
            </a:r>
            <a:endParaRPr lang="lt-LT" dirty="0"/>
          </a:p>
        </p:txBody>
      </p:sp>
      <p:sp>
        <p:nvSpPr>
          <p:cNvPr id="4" name="Antraštės vietos rezervavimo ženklas 3"/>
          <p:cNvSpPr>
            <a:spLocks noGrp="1"/>
          </p:cNvSpPr>
          <p:nvPr>
            <p:ph type="hdr" sz="quarter" idx="10"/>
          </p:nvPr>
        </p:nvSpPr>
        <p:spPr/>
        <p:txBody>
          <a:bodyPr/>
          <a:lstStyle/>
          <a:p>
            <a:pPr>
              <a:defRPr/>
            </a:pPr>
            <a:r>
              <a:rPr lang="lt-LT"/>
              <a:t>VBE statistika</a:t>
            </a:r>
          </a:p>
        </p:txBody>
      </p:sp>
      <p:sp>
        <p:nvSpPr>
          <p:cNvPr id="5" name="Skaidrės numerio vietos rezervavimo ženklas 4"/>
          <p:cNvSpPr>
            <a:spLocks noGrp="1"/>
          </p:cNvSpPr>
          <p:nvPr>
            <p:ph type="sldNum" sz="quarter" idx="11"/>
          </p:nvPr>
        </p:nvSpPr>
        <p:spPr/>
        <p:txBody>
          <a:bodyPr/>
          <a:lstStyle/>
          <a:p>
            <a:pPr>
              <a:defRPr/>
            </a:pPr>
            <a:fld id="{6174A1B4-DB4C-44BF-9607-AE3C19563534}" type="slidenum">
              <a:rPr lang="lt-LT" smtClean="0"/>
              <a:pPr>
                <a:defRPr/>
              </a:pPr>
              <a:t>12</a:t>
            </a:fld>
            <a:endParaRPr lang="lt-LT"/>
          </a:p>
        </p:txBody>
      </p:sp>
    </p:spTree>
    <p:extLst>
      <p:ext uri="{BB962C8B-B14F-4D97-AF65-F5344CB8AC3E}">
        <p14:creationId xmlns:p14="http://schemas.microsoft.com/office/powerpoint/2010/main" val="19894368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Antraštės vietos rezervavimo ženklas 3"/>
          <p:cNvSpPr>
            <a:spLocks noGrp="1"/>
          </p:cNvSpPr>
          <p:nvPr>
            <p:ph type="hdr" sz="quarter" idx="10"/>
          </p:nvPr>
        </p:nvSpPr>
        <p:spPr/>
        <p:txBody>
          <a:bodyPr/>
          <a:lstStyle/>
          <a:p>
            <a:pPr>
              <a:defRPr/>
            </a:pPr>
            <a:r>
              <a:rPr lang="lt-LT"/>
              <a:t>VBE statistika</a:t>
            </a:r>
          </a:p>
        </p:txBody>
      </p:sp>
      <p:sp>
        <p:nvSpPr>
          <p:cNvPr id="5" name="Skaidrės numerio vietos rezervavimo ženklas 4"/>
          <p:cNvSpPr>
            <a:spLocks noGrp="1"/>
          </p:cNvSpPr>
          <p:nvPr>
            <p:ph type="sldNum" sz="quarter" idx="11"/>
          </p:nvPr>
        </p:nvSpPr>
        <p:spPr/>
        <p:txBody>
          <a:bodyPr/>
          <a:lstStyle/>
          <a:p>
            <a:pPr>
              <a:defRPr/>
            </a:pPr>
            <a:fld id="{6174A1B4-DB4C-44BF-9607-AE3C19563534}" type="slidenum">
              <a:rPr lang="lt-LT" smtClean="0"/>
              <a:pPr>
                <a:defRPr/>
              </a:pPr>
              <a:t>13</a:t>
            </a:fld>
            <a:endParaRPr lang="lt-LT"/>
          </a:p>
        </p:txBody>
      </p:sp>
    </p:spTree>
    <p:extLst>
      <p:ext uri="{BB962C8B-B14F-4D97-AF65-F5344CB8AC3E}">
        <p14:creationId xmlns:p14="http://schemas.microsoft.com/office/powerpoint/2010/main" val="23961842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dirty="0"/>
          </a:p>
        </p:txBody>
      </p:sp>
      <p:sp>
        <p:nvSpPr>
          <p:cNvPr id="4" name="Antraštės vietos rezervavimo ženklas 3"/>
          <p:cNvSpPr>
            <a:spLocks noGrp="1"/>
          </p:cNvSpPr>
          <p:nvPr>
            <p:ph type="hdr" sz="quarter" idx="10"/>
          </p:nvPr>
        </p:nvSpPr>
        <p:spPr/>
        <p:txBody>
          <a:bodyPr/>
          <a:lstStyle/>
          <a:p>
            <a:pPr>
              <a:defRPr/>
            </a:pPr>
            <a:r>
              <a:rPr lang="lt-LT"/>
              <a:t>VBE statistika</a:t>
            </a:r>
          </a:p>
        </p:txBody>
      </p:sp>
      <p:sp>
        <p:nvSpPr>
          <p:cNvPr id="5" name="Skaidrės numerio vietos rezervavimo ženklas 4"/>
          <p:cNvSpPr>
            <a:spLocks noGrp="1"/>
          </p:cNvSpPr>
          <p:nvPr>
            <p:ph type="sldNum" sz="quarter" idx="11"/>
          </p:nvPr>
        </p:nvSpPr>
        <p:spPr/>
        <p:txBody>
          <a:bodyPr/>
          <a:lstStyle/>
          <a:p>
            <a:pPr>
              <a:defRPr/>
            </a:pPr>
            <a:fld id="{6174A1B4-DB4C-44BF-9607-AE3C19563534}" type="slidenum">
              <a:rPr lang="lt-LT" smtClean="0"/>
              <a:pPr>
                <a:defRPr/>
              </a:pPr>
              <a:t>14</a:t>
            </a:fld>
            <a:endParaRPr lang="lt-LT"/>
          </a:p>
        </p:txBody>
      </p:sp>
    </p:spTree>
    <p:extLst>
      <p:ext uri="{BB962C8B-B14F-4D97-AF65-F5344CB8AC3E}">
        <p14:creationId xmlns:p14="http://schemas.microsoft.com/office/powerpoint/2010/main" val="23961842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lt-LT" sz="1200" b="0" i="0" u="none" strike="noStrike" kern="1200" baseline="0" dirty="0">
                <a:solidFill>
                  <a:schemeClr val="tx1"/>
                </a:solidFill>
                <a:latin typeface="Arial" charset="0"/>
                <a:ea typeface="+mn-ea"/>
                <a:cs typeface="+mn-cs"/>
              </a:rPr>
              <a:t>VBE rezultatai lyginami su šalies mokyklų rezultatais. Lyginimo patogumo sumetimais, visi rezultatai diagramose perskaičiuoti į taip vadinamus standartizuotus taškus. Apskaičiuojant standartizuotus taškus, visų šalies mokyklų rezultatai centruojami ir normuojami. Kitaip tariant, perskaičiavus visų mokyklų rezultatus į standartizuotus taškus, kiekvienoje vertinimo srityse jų vidurkiai lygūs 0, o standartiniai nuokrypiai - 1. Pavyzdžiui, jei savivaldybės rezultatas kurioje nors srityje (išreikštas standartizuotais taškais) yra aukštesnis už 1, tai savivaldybė yra tarp geriausių (šioje srityje) 16% šalies savivaldybių. O jei savivaldybės rezultatas yra aukštesnis už 2, tai savivaldybė yra tarp 2-3% geriausių savivaldybių. </a:t>
            </a:r>
            <a:r>
              <a:rPr lang="lt-LT" sz="1200" b="1" i="1" u="none" strike="noStrike" kern="1200" baseline="0" dirty="0">
                <a:solidFill>
                  <a:schemeClr val="tx1"/>
                </a:solidFill>
                <a:latin typeface="Arial" charset="0"/>
                <a:ea typeface="+mn-ea"/>
                <a:cs typeface="+mn-cs"/>
              </a:rPr>
              <a:t>Standartizuotas apibendrintas VBE rodiklis </a:t>
            </a:r>
            <a:r>
              <a:rPr lang="lt-LT" sz="1200" b="0" i="0" u="none" strike="noStrike" kern="1200" baseline="0" dirty="0">
                <a:solidFill>
                  <a:schemeClr val="tx1"/>
                </a:solidFill>
                <a:latin typeface="Arial" charset="0"/>
                <a:ea typeface="+mn-ea"/>
                <a:cs typeface="+mn-cs"/>
              </a:rPr>
              <a:t>atspindi savivaldybės darbo efektyvumą mokant skirtingų dalykų. Atitinkamo dalyko standartizuotas VBE rodiklis apskaičiuojamas sudedant visus savivaldybės abiturientų gautus dalyko VBE įvertinimus, padalijant sumą iš bendro savivaldybės abiturientų skaičiaus ir gautąjį dalmenį paverčiant standartizuotais taškais. Šis rodiklis atspindi </a:t>
            </a:r>
            <a:r>
              <a:rPr lang="lt-LT" dirty="0"/>
              <a:t>vidutinį VBE balų skaičių, tenkantį vienam mokyklos abiturientui. Kuo daugiau mokinių laiko VBE ir geriau juos išlaiko, tuo šis rodiklis būna aukštesnis. </a:t>
            </a:r>
          </a:p>
        </p:txBody>
      </p:sp>
      <p:sp>
        <p:nvSpPr>
          <p:cNvPr id="4" name="Antraštės vietos rezervavimo ženklas 3"/>
          <p:cNvSpPr>
            <a:spLocks noGrp="1"/>
          </p:cNvSpPr>
          <p:nvPr>
            <p:ph type="hdr" sz="quarter" idx="10"/>
          </p:nvPr>
        </p:nvSpPr>
        <p:spPr/>
        <p:txBody>
          <a:bodyPr/>
          <a:lstStyle/>
          <a:p>
            <a:pPr>
              <a:defRPr/>
            </a:pPr>
            <a:r>
              <a:rPr lang="lt-LT"/>
              <a:t>VBE statistika</a:t>
            </a:r>
          </a:p>
        </p:txBody>
      </p:sp>
      <p:sp>
        <p:nvSpPr>
          <p:cNvPr id="5" name="Skaidrės numerio vietos rezervavimo ženklas 4"/>
          <p:cNvSpPr>
            <a:spLocks noGrp="1"/>
          </p:cNvSpPr>
          <p:nvPr>
            <p:ph type="sldNum" sz="quarter" idx="11"/>
          </p:nvPr>
        </p:nvSpPr>
        <p:spPr/>
        <p:txBody>
          <a:bodyPr/>
          <a:lstStyle/>
          <a:p>
            <a:pPr>
              <a:defRPr/>
            </a:pPr>
            <a:fld id="{6174A1B4-DB4C-44BF-9607-AE3C19563534}" type="slidenum">
              <a:rPr lang="lt-LT" smtClean="0"/>
              <a:pPr>
                <a:defRPr/>
              </a:pPr>
              <a:t>15</a:t>
            </a:fld>
            <a:endParaRPr lang="lt-LT"/>
          </a:p>
        </p:txBody>
      </p:sp>
    </p:spTree>
    <p:extLst>
      <p:ext uri="{BB962C8B-B14F-4D97-AF65-F5344CB8AC3E}">
        <p14:creationId xmlns:p14="http://schemas.microsoft.com/office/powerpoint/2010/main" val="11992652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pPr algn="l"/>
            <a:r>
              <a:rPr lang="lt-LT" sz="1200" b="0" i="0" u="none" strike="noStrike" kern="1200" baseline="0" dirty="0">
                <a:solidFill>
                  <a:schemeClr val="tx1"/>
                </a:solidFill>
                <a:latin typeface="Arial" charset="0"/>
                <a:ea typeface="+mn-ea"/>
                <a:cs typeface="+mn-cs"/>
              </a:rPr>
              <a:t>VBE rezultatai lyginami su šalies mokyklų rezultatais. Lyginimo patogumo sumetimais, visi rezultatai diagramose perskaičiuoti į taip vadinamus standartizuotus taškus. Apskaičiuojant standartizuotus taškus, visų šalies mokyklų rezultatai centruojami ir normuojami. Kitaip tariant, perskaičiavus visų mokyklų rezultatus į standartizuotus taškus, kiekvienoje vertinimo srityse jų vidurkiai lygūs 0, o standartiniai nuokrypiai - 1. Pavyzdžiui, jei savivaldybės rezultatas kurioje nors srityje (išreikštas standartizuotais taškais) yra aukštesnis už 1, tai savivaldybė yra tarp geriausių (šioje srityje) 16% šalies savivaldybių. O jei savivaldybės rezultatas yra aukštesnis už 2, tai savivaldybė yra tarp 2-3% geriausių savivaldybių. </a:t>
            </a:r>
            <a:r>
              <a:rPr lang="lt-LT" sz="1800" b="1" i="1" u="none" strike="noStrike" baseline="0" dirty="0">
                <a:latin typeface="Calibri,BoldItalic"/>
              </a:rPr>
              <a:t>Standartizuotas visų VBE įvertinimų vidurkis </a:t>
            </a:r>
            <a:r>
              <a:rPr lang="lt-LT" sz="1800" b="0" i="0" u="none" strike="noStrike" baseline="0" dirty="0">
                <a:latin typeface="Calibri" panose="020F0502020204030204" pitchFamily="34" charset="0"/>
              </a:rPr>
              <a:t> atspindi bendrą savivaldybės mokyklų darbo kokybę, rengiant mokinius brandos egzaminams. Šis rodiklis apskaičiuojamas visų egzaminus laikiusių mokinių gautų VBE įvertinimų balais sumą padalijant iš įvertinimų skaičius ir gautą skaičių paverčiant standartizuotais taškais. Skaičiuojant ir atvaizduojant šį rodiklį savivaldybei, imamas savivaldybės mokyklų rodiklių vidurkis. </a:t>
            </a:r>
            <a:endParaRPr lang="lt-LT" dirty="0"/>
          </a:p>
        </p:txBody>
      </p:sp>
      <p:sp>
        <p:nvSpPr>
          <p:cNvPr id="4" name="Antraštės vietos rezervavimo ženklas 3"/>
          <p:cNvSpPr>
            <a:spLocks noGrp="1"/>
          </p:cNvSpPr>
          <p:nvPr>
            <p:ph type="hdr" sz="quarter" idx="10"/>
          </p:nvPr>
        </p:nvSpPr>
        <p:spPr/>
        <p:txBody>
          <a:bodyPr/>
          <a:lstStyle/>
          <a:p>
            <a:pPr>
              <a:defRPr/>
            </a:pPr>
            <a:r>
              <a:rPr lang="lt-LT"/>
              <a:t>VBE statistika</a:t>
            </a:r>
          </a:p>
        </p:txBody>
      </p:sp>
      <p:sp>
        <p:nvSpPr>
          <p:cNvPr id="5" name="Skaidrės numerio vietos rezervavimo ženklas 4"/>
          <p:cNvSpPr>
            <a:spLocks noGrp="1"/>
          </p:cNvSpPr>
          <p:nvPr>
            <p:ph type="sldNum" sz="quarter" idx="11"/>
          </p:nvPr>
        </p:nvSpPr>
        <p:spPr/>
        <p:txBody>
          <a:bodyPr/>
          <a:lstStyle/>
          <a:p>
            <a:pPr>
              <a:defRPr/>
            </a:pPr>
            <a:fld id="{6174A1B4-DB4C-44BF-9607-AE3C19563534}" type="slidenum">
              <a:rPr lang="lt-LT" smtClean="0"/>
              <a:pPr>
                <a:defRPr/>
              </a:pPr>
              <a:t>16</a:t>
            </a:fld>
            <a:endParaRPr lang="lt-LT"/>
          </a:p>
        </p:txBody>
      </p:sp>
    </p:spTree>
    <p:extLst>
      <p:ext uri="{BB962C8B-B14F-4D97-AF65-F5344CB8AC3E}">
        <p14:creationId xmlns:p14="http://schemas.microsoft.com/office/powerpoint/2010/main" val="18130780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lt-LT" sz="1200" b="0" i="0" u="none" strike="noStrike" kern="1200" baseline="0" dirty="0">
                <a:solidFill>
                  <a:schemeClr val="tx1"/>
                </a:solidFill>
                <a:latin typeface="Arial" charset="0"/>
                <a:ea typeface="+mn-ea"/>
                <a:cs typeface="+mn-cs"/>
              </a:rPr>
              <a:t>2020 m. PUPP buvo atšaukti ir nevyko dėl karantino. 2021 m. vyko nuotoliniu elektroniniu būdu. </a:t>
            </a:r>
          </a:p>
          <a:p>
            <a:pPr marL="0" marR="0" indent="0" algn="l" defTabSz="914400" rtl="0" eaLnBrk="0" fontAlgn="base" latinLnBrk="0" hangingPunct="0">
              <a:lnSpc>
                <a:spcPct val="100000"/>
              </a:lnSpc>
              <a:spcBef>
                <a:spcPct val="30000"/>
              </a:spcBef>
              <a:spcAft>
                <a:spcPct val="0"/>
              </a:spcAft>
              <a:buClrTx/>
              <a:buSzTx/>
              <a:buFontTx/>
              <a:buNone/>
              <a:tabLst/>
              <a:defRPr/>
            </a:pPr>
            <a:r>
              <a:rPr lang="lt-LT" sz="1200" b="0" i="0" u="none" strike="noStrike" kern="1200" baseline="0" dirty="0">
                <a:solidFill>
                  <a:schemeClr val="tx1"/>
                </a:solidFill>
                <a:latin typeface="Arial" charset="0"/>
                <a:ea typeface="+mn-ea"/>
                <a:cs typeface="+mn-cs"/>
              </a:rPr>
              <a:t>Lyginant 3 pastaruosius metus, šiais metais  lietuvių kalbos ir literatūros PUPP įvertinimo vidurkis yra prasčiausias, tuo tarpu šalies mastu jis yra 6,5. Skirtumas tarp rusų mok. kalba ir lietuvių mok. kalba mokyklų  mokinių rezultatų išliko: jeigu 2018 m. skirtumas sudarė daugiau negu 1 balą (atitinkamai 5,8 ir 7), 2019 m. skirtumas siekė beveik 2 balus (atitinkamai 5,4 ir 7,3), 2021 m. – taip pat (5,0 ir 6,9). 2018 m. matematikos balo vidurkis 4,8  (šalyje 4,8), tai buvo blogiausias rezultatas per pastaruosius 5 metus. 2019 m. vidurkis ženkliai pagerėjo (beveik 6 balai, respublikoje – 5,3). 2021 m.  dar šiek tiek pagerėjo  - 6,2 (šalies mastu – 6,1).</a:t>
            </a:r>
          </a:p>
          <a:p>
            <a:r>
              <a:rPr lang="lt-LT" sz="1200" kern="1200" dirty="0">
                <a:solidFill>
                  <a:schemeClr val="tx1"/>
                </a:solidFill>
                <a:effectLst/>
                <a:latin typeface="Arial" charset="0"/>
                <a:ea typeface="+mn-ea"/>
                <a:cs typeface="+mn-cs"/>
              </a:rPr>
              <a:t>2021 m.  šalies mastu sumažėjo mokinių, kurie iš LKL PUPP gavo 9–10 balų įvertinimą: 2019 m. jų buvo 14,5 proc., o 2021 m. – 11,7 proc.  Visagine taip pat: 2021 m. 9-10 balų įvertinimą gavo 7,55 proc. laikiusiųjų, </a:t>
            </a:r>
            <a:r>
              <a:rPr lang="lt-LT" sz="1200" b="0" i="0" u="none" strike="noStrike" kern="1200" baseline="0" dirty="0">
                <a:solidFill>
                  <a:schemeClr val="tx1"/>
                </a:solidFill>
                <a:latin typeface="Arial" charset="0"/>
                <a:ea typeface="+mn-ea"/>
                <a:cs typeface="+mn-cs"/>
              </a:rPr>
              <a:t>2019 m. 9-10 balų įvertinimą gavo 10,7% laikiusiųjų. Nepatenkinamais pažymiais lietuvių kalbą ir literatūrą išlaikė 14,15 proc. mokinių (2019 m. - 8,3 % mokinių, 2018 m. - 4,7% mokinių), ir tai, kaip ir 2018 bei 2019 m., tik mokiniai iš rusų mok. k. mokyklos. Šalies mastu neigiamais pažymiais 2021 m. įvertinta 4,8 mokinių pasiekimų.</a:t>
            </a:r>
          </a:p>
          <a:p>
            <a:r>
              <a:rPr lang="lt-LT" sz="1200" kern="1200" dirty="0">
                <a:solidFill>
                  <a:schemeClr val="tx1"/>
                </a:solidFill>
                <a:effectLst/>
                <a:latin typeface="Arial" charset="0"/>
                <a:ea typeface="+mn-ea"/>
                <a:cs typeface="+mn-cs"/>
              </a:rPr>
              <a:t>2021 m. šalies mastu padaugėjo tų mokinių, kurie iš matematikos PUPP gavo 9–10 balų įvertinimą (17,5 proc., 2019 m. - 10 proc.; 2018 metais 9–10 balų įvertinimą gavo 6 proc. mokinių). Visagine tokia pati tendencija: 2021 m. 9-10 balų gavo 25,5 proc., 2019 m. 9-10 balų gavusių buvo 11,9 % (2018 m. – 4,7%). Šalyje</a:t>
            </a:r>
            <a:r>
              <a:rPr lang="lt-LT" sz="1200" kern="1200" baseline="0" dirty="0">
                <a:solidFill>
                  <a:schemeClr val="tx1"/>
                </a:solidFill>
                <a:effectLst/>
                <a:latin typeface="Arial" charset="0"/>
                <a:ea typeface="+mn-ea"/>
                <a:cs typeface="+mn-cs"/>
              </a:rPr>
              <a:t> sumažėjo neigiamus įvertinimus gavusių mokinių dalis (nuo 20,7% 2019 m. iki 19,7% 2021 m.). Mūsų savivaldybėje tokių padaugėjo:  </a:t>
            </a:r>
            <a:r>
              <a:rPr lang="lt-LT" sz="1200" b="0" i="0" u="none" strike="noStrike" kern="1200" baseline="0" dirty="0">
                <a:solidFill>
                  <a:schemeClr val="tx1"/>
                </a:solidFill>
                <a:latin typeface="Arial" charset="0"/>
                <a:ea typeface="+mn-ea"/>
                <a:cs typeface="+mn-cs"/>
              </a:rPr>
              <a:t>nuo 14,3% 2019 m. iki  18,9 proc. 2021 m.</a:t>
            </a:r>
          </a:p>
          <a:p>
            <a:endParaRPr lang="lt-LT" b="0" dirty="0"/>
          </a:p>
        </p:txBody>
      </p:sp>
      <p:sp>
        <p:nvSpPr>
          <p:cNvPr id="4" name="Antraštės vietos rezervavimo ženklas 3"/>
          <p:cNvSpPr>
            <a:spLocks noGrp="1"/>
          </p:cNvSpPr>
          <p:nvPr>
            <p:ph type="hdr" sz="quarter" idx="10"/>
          </p:nvPr>
        </p:nvSpPr>
        <p:spPr/>
        <p:txBody>
          <a:bodyPr/>
          <a:lstStyle/>
          <a:p>
            <a:pPr>
              <a:defRPr/>
            </a:pPr>
            <a:r>
              <a:rPr lang="lt-LT"/>
              <a:t>VBE statistika</a:t>
            </a:r>
          </a:p>
        </p:txBody>
      </p:sp>
      <p:sp>
        <p:nvSpPr>
          <p:cNvPr id="5" name="Skaidrės numerio vietos rezervavimo ženklas 4"/>
          <p:cNvSpPr>
            <a:spLocks noGrp="1"/>
          </p:cNvSpPr>
          <p:nvPr>
            <p:ph type="sldNum" sz="quarter" idx="11"/>
          </p:nvPr>
        </p:nvSpPr>
        <p:spPr/>
        <p:txBody>
          <a:bodyPr/>
          <a:lstStyle/>
          <a:p>
            <a:pPr>
              <a:defRPr/>
            </a:pPr>
            <a:fld id="{6174A1B4-DB4C-44BF-9607-AE3C19563534}" type="slidenum">
              <a:rPr lang="lt-LT" smtClean="0"/>
              <a:pPr>
                <a:defRPr/>
              </a:pPr>
              <a:t>18</a:t>
            </a:fld>
            <a:endParaRPr lang="lt-LT"/>
          </a:p>
        </p:txBody>
      </p:sp>
    </p:spTree>
    <p:extLst>
      <p:ext uri="{BB962C8B-B14F-4D97-AF65-F5344CB8AC3E}">
        <p14:creationId xmlns:p14="http://schemas.microsoft.com/office/powerpoint/2010/main" val="14829026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endParaRPr lang="lt-LT" b="0" dirty="0"/>
          </a:p>
        </p:txBody>
      </p:sp>
      <p:sp>
        <p:nvSpPr>
          <p:cNvPr id="4" name="Antraštės vietos rezervavimo ženklas 3"/>
          <p:cNvSpPr>
            <a:spLocks noGrp="1"/>
          </p:cNvSpPr>
          <p:nvPr>
            <p:ph type="hdr" sz="quarter" idx="10"/>
          </p:nvPr>
        </p:nvSpPr>
        <p:spPr/>
        <p:txBody>
          <a:bodyPr/>
          <a:lstStyle/>
          <a:p>
            <a:pPr>
              <a:defRPr/>
            </a:pPr>
            <a:r>
              <a:rPr lang="lt-LT"/>
              <a:t>VBE statistika</a:t>
            </a:r>
          </a:p>
        </p:txBody>
      </p:sp>
      <p:sp>
        <p:nvSpPr>
          <p:cNvPr id="5" name="Skaidrės numerio vietos rezervavimo ženklas 4"/>
          <p:cNvSpPr>
            <a:spLocks noGrp="1"/>
          </p:cNvSpPr>
          <p:nvPr>
            <p:ph type="sldNum" sz="quarter" idx="11"/>
          </p:nvPr>
        </p:nvSpPr>
        <p:spPr/>
        <p:txBody>
          <a:bodyPr/>
          <a:lstStyle/>
          <a:p>
            <a:pPr>
              <a:defRPr/>
            </a:pPr>
            <a:fld id="{6174A1B4-DB4C-44BF-9607-AE3C19563534}" type="slidenum">
              <a:rPr lang="lt-LT" smtClean="0"/>
              <a:pPr>
                <a:defRPr/>
              </a:pPr>
              <a:t>19</a:t>
            </a:fld>
            <a:endParaRPr lang="lt-LT"/>
          </a:p>
        </p:txBody>
      </p:sp>
    </p:spTree>
    <p:extLst>
      <p:ext uri="{BB962C8B-B14F-4D97-AF65-F5344CB8AC3E}">
        <p14:creationId xmlns:p14="http://schemas.microsoft.com/office/powerpoint/2010/main" val="15634165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lt-LT" sz="1200" b="0" i="0" u="none" strike="noStrike" kern="1200" baseline="0" dirty="0">
                <a:solidFill>
                  <a:schemeClr val="tx1"/>
                </a:solidFill>
                <a:latin typeface="Arial" charset="0"/>
                <a:ea typeface="+mn-ea"/>
                <a:cs typeface="+mn-cs"/>
              </a:rPr>
              <a:t>	</a:t>
            </a:r>
          </a:p>
          <a:p>
            <a:endParaRPr lang="lt-LT" dirty="0"/>
          </a:p>
        </p:txBody>
      </p:sp>
      <p:sp>
        <p:nvSpPr>
          <p:cNvPr id="4" name="Antraštės vietos rezervavimo ženklas 3"/>
          <p:cNvSpPr>
            <a:spLocks noGrp="1"/>
          </p:cNvSpPr>
          <p:nvPr>
            <p:ph type="hdr" sz="quarter" idx="10"/>
          </p:nvPr>
        </p:nvSpPr>
        <p:spPr/>
        <p:txBody>
          <a:bodyPr/>
          <a:lstStyle/>
          <a:p>
            <a:pPr>
              <a:defRPr/>
            </a:pPr>
            <a:r>
              <a:rPr lang="lt-LT"/>
              <a:t>VBE statistika</a:t>
            </a:r>
          </a:p>
        </p:txBody>
      </p:sp>
      <p:sp>
        <p:nvSpPr>
          <p:cNvPr id="5" name="Skaidrės numerio vietos rezervavimo ženklas 4"/>
          <p:cNvSpPr>
            <a:spLocks noGrp="1"/>
          </p:cNvSpPr>
          <p:nvPr>
            <p:ph type="sldNum" sz="quarter" idx="11"/>
          </p:nvPr>
        </p:nvSpPr>
        <p:spPr/>
        <p:txBody>
          <a:bodyPr/>
          <a:lstStyle/>
          <a:p>
            <a:pPr>
              <a:defRPr/>
            </a:pPr>
            <a:fld id="{6174A1B4-DB4C-44BF-9607-AE3C19563534}" type="slidenum">
              <a:rPr lang="lt-LT" smtClean="0"/>
              <a:pPr>
                <a:defRPr/>
              </a:pPr>
              <a:t>21</a:t>
            </a:fld>
            <a:endParaRPr lang="lt-LT"/>
          </a:p>
        </p:txBody>
      </p:sp>
    </p:spTree>
    <p:extLst>
      <p:ext uri="{BB962C8B-B14F-4D97-AF65-F5344CB8AC3E}">
        <p14:creationId xmlns:p14="http://schemas.microsoft.com/office/powerpoint/2010/main" val="28500553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lt-LT" dirty="0"/>
              <a:t>Kaip ir 2019 m. bei 2020 m.</a:t>
            </a:r>
          </a:p>
        </p:txBody>
      </p:sp>
      <p:sp>
        <p:nvSpPr>
          <p:cNvPr id="4" name="Antraštės vietos rezervavimo ženklas 3"/>
          <p:cNvSpPr>
            <a:spLocks noGrp="1"/>
          </p:cNvSpPr>
          <p:nvPr>
            <p:ph type="hdr" sz="quarter" idx="10"/>
          </p:nvPr>
        </p:nvSpPr>
        <p:spPr/>
        <p:txBody>
          <a:bodyPr/>
          <a:lstStyle/>
          <a:p>
            <a:pPr>
              <a:defRPr/>
            </a:pPr>
            <a:r>
              <a:rPr lang="lt-LT"/>
              <a:t>VBE statistika</a:t>
            </a:r>
          </a:p>
        </p:txBody>
      </p:sp>
      <p:sp>
        <p:nvSpPr>
          <p:cNvPr id="5" name="Skaidrės numerio vietos rezervavimo ženklas 4"/>
          <p:cNvSpPr>
            <a:spLocks noGrp="1"/>
          </p:cNvSpPr>
          <p:nvPr>
            <p:ph type="sldNum" sz="quarter" idx="11"/>
          </p:nvPr>
        </p:nvSpPr>
        <p:spPr/>
        <p:txBody>
          <a:bodyPr/>
          <a:lstStyle/>
          <a:p>
            <a:pPr>
              <a:defRPr/>
            </a:pPr>
            <a:fld id="{6174A1B4-DB4C-44BF-9607-AE3C19563534}" type="slidenum">
              <a:rPr lang="lt-LT" smtClean="0"/>
              <a:pPr>
                <a:defRPr/>
              </a:pPr>
              <a:t>2</a:t>
            </a:fld>
            <a:endParaRPr lang="lt-LT"/>
          </a:p>
        </p:txBody>
      </p:sp>
    </p:spTree>
    <p:extLst>
      <p:ext uri="{BB962C8B-B14F-4D97-AF65-F5344CB8AC3E}">
        <p14:creationId xmlns:p14="http://schemas.microsoft.com/office/powerpoint/2010/main" val="32378324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lt-LT" baseline="0" dirty="0"/>
              <a:t>2018 m. </a:t>
            </a:r>
            <a:r>
              <a:rPr lang="lt-LT" dirty="0"/>
              <a:t>po vieną kandidatą neišlaikė</a:t>
            </a:r>
            <a:r>
              <a:rPr lang="lt-LT" baseline="0" dirty="0"/>
              <a:t> anglų k. ir biologijos egz., 2019 m. – po vieną fizikos, anglų kalbos ir istorijos egz., trys neišlaikė matematikos; 2020 m. vienas kandidatas neišlaikė anglų kalbos, aštuoni matematikos</a:t>
            </a:r>
            <a:r>
              <a:rPr lang="en-CA" baseline="0" dirty="0"/>
              <a:t> (</a:t>
            </a:r>
            <a:r>
              <a:rPr lang="lt-LT" baseline="0" dirty="0"/>
              <a:t>t.y. </a:t>
            </a:r>
            <a:r>
              <a:rPr lang="en-CA" baseline="0" dirty="0" err="1"/>
              <a:t>apie</a:t>
            </a:r>
            <a:r>
              <a:rPr lang="en-CA" baseline="0" dirty="0"/>
              <a:t> 17 proc. </a:t>
            </a:r>
            <a:r>
              <a:rPr lang="en-CA" baseline="0" dirty="0" err="1"/>
              <a:t>laikiusi</a:t>
            </a:r>
            <a:r>
              <a:rPr lang="lt-LT" baseline="0" dirty="0"/>
              <a:t>ų (šalyje apie 30 proc.)</a:t>
            </a:r>
            <a:r>
              <a:rPr lang="en-CA" baseline="0" dirty="0"/>
              <a:t>)</a:t>
            </a:r>
            <a:r>
              <a:rPr lang="lt-LT" baseline="0" dirty="0"/>
              <a:t>; 2021 m. vienas neišlaikė geografijos VBE, du neišlaikė matematikos VBE, penki – lietuvių kalbos ir literatūros. </a:t>
            </a:r>
            <a:r>
              <a:rPr lang="lt-LT" dirty="0"/>
              <a:t>Pastaruosius keletą metų </a:t>
            </a:r>
            <a:r>
              <a:rPr lang="lt-LT" baseline="0" dirty="0"/>
              <a:t>neišlaikiusiųjų LKL VBE mažėjo (2017 m. ir </a:t>
            </a:r>
            <a:r>
              <a:rPr lang="lt-LT" dirty="0"/>
              <a:t>2018 m. didžiąją</a:t>
            </a:r>
            <a:r>
              <a:rPr lang="lt-LT" baseline="0" dirty="0"/>
              <a:t> dalį  neišlaikiusiųjų sudarė abiturientai, neišlaikę </a:t>
            </a:r>
            <a:r>
              <a:rPr lang="lt-LT" dirty="0"/>
              <a:t>LKL</a:t>
            </a:r>
            <a:r>
              <a:rPr lang="lt-LT" baseline="0" dirty="0"/>
              <a:t>)</a:t>
            </a:r>
            <a:r>
              <a:rPr lang="en-CA" baseline="0" dirty="0"/>
              <a:t>: </a:t>
            </a:r>
            <a:r>
              <a:rPr lang="lt-LT" sz="1200" kern="1200" dirty="0">
                <a:solidFill>
                  <a:schemeClr val="tx1"/>
                </a:solidFill>
                <a:effectLst/>
                <a:latin typeface="Arial" charset="0"/>
                <a:ea typeface="+mn-ea"/>
                <a:cs typeface="+mn-cs"/>
              </a:rPr>
              <a:t>2017 m. – 22,4%, 2018 m. – 21%</a:t>
            </a:r>
            <a:r>
              <a:rPr lang="en-CA" sz="1200" kern="1200" dirty="0">
                <a:solidFill>
                  <a:schemeClr val="tx1"/>
                </a:solidFill>
                <a:effectLst/>
                <a:latin typeface="Arial" charset="0"/>
                <a:ea typeface="+mn-ea"/>
                <a:cs typeface="+mn-cs"/>
              </a:rPr>
              <a:t>,</a:t>
            </a:r>
            <a:r>
              <a:rPr lang="en-CA" sz="1200" kern="1200" baseline="0" dirty="0">
                <a:solidFill>
                  <a:schemeClr val="tx1"/>
                </a:solidFill>
                <a:effectLst/>
                <a:latin typeface="Arial" charset="0"/>
                <a:ea typeface="+mn-ea"/>
                <a:cs typeface="+mn-cs"/>
              </a:rPr>
              <a:t> </a:t>
            </a:r>
            <a:r>
              <a:rPr lang="lt-LT" sz="1200" kern="1200" dirty="0">
                <a:solidFill>
                  <a:schemeClr val="tx1"/>
                </a:solidFill>
                <a:effectLst/>
                <a:latin typeface="Arial" charset="0"/>
                <a:ea typeface="+mn-ea"/>
                <a:cs typeface="+mn-cs"/>
              </a:rPr>
              <a:t>2019 m. – 8,1</a:t>
            </a:r>
            <a:r>
              <a:rPr lang="en-CA" sz="1200" kern="1200" dirty="0">
                <a:solidFill>
                  <a:schemeClr val="tx1"/>
                </a:solidFill>
                <a:effectLst/>
                <a:latin typeface="Arial" charset="0"/>
                <a:ea typeface="+mn-ea"/>
                <a:cs typeface="+mn-cs"/>
              </a:rPr>
              <a:t>%</a:t>
            </a:r>
            <a:r>
              <a:rPr lang="lt-LT" sz="1200" kern="1200" dirty="0">
                <a:solidFill>
                  <a:schemeClr val="tx1"/>
                </a:solidFill>
                <a:effectLst/>
                <a:latin typeface="Arial" charset="0"/>
                <a:ea typeface="+mn-ea"/>
                <a:cs typeface="+mn-cs"/>
              </a:rPr>
              <a:t>)</a:t>
            </a:r>
            <a:r>
              <a:rPr lang="en-CA" sz="1200" kern="1200" dirty="0">
                <a:solidFill>
                  <a:schemeClr val="tx1"/>
                </a:solidFill>
                <a:effectLst/>
                <a:latin typeface="Arial" charset="0"/>
                <a:ea typeface="+mn-ea"/>
                <a:cs typeface="+mn-cs"/>
              </a:rPr>
              <a:t>.</a:t>
            </a:r>
            <a:r>
              <a:rPr lang="lt-LT" sz="1200" kern="1200" dirty="0">
                <a:solidFill>
                  <a:schemeClr val="tx1"/>
                </a:solidFill>
                <a:effectLst/>
                <a:latin typeface="Arial" charset="0"/>
                <a:ea typeface="+mn-ea"/>
                <a:cs typeface="+mn-cs"/>
              </a:rPr>
              <a:t> 2020 m. šio egzamino </a:t>
            </a:r>
            <a:r>
              <a:rPr lang="en-CA" sz="1200" kern="1200" dirty="0" err="1">
                <a:solidFill>
                  <a:schemeClr val="tx1"/>
                </a:solidFill>
                <a:effectLst/>
                <a:latin typeface="Arial" charset="0"/>
                <a:ea typeface="+mn-ea"/>
                <a:cs typeface="+mn-cs"/>
              </a:rPr>
              <a:t>rezultatai</a:t>
            </a:r>
            <a:r>
              <a:rPr lang="en-CA" sz="1200" kern="1200" dirty="0">
                <a:solidFill>
                  <a:schemeClr val="tx1"/>
                </a:solidFill>
                <a:effectLst/>
                <a:latin typeface="Arial" charset="0"/>
                <a:ea typeface="+mn-ea"/>
                <a:cs typeface="+mn-cs"/>
              </a:rPr>
              <a:t> </a:t>
            </a:r>
            <a:r>
              <a:rPr lang="lt-LT" sz="1200" kern="1200" dirty="0">
                <a:solidFill>
                  <a:schemeClr val="tx1"/>
                </a:solidFill>
                <a:effectLst/>
                <a:latin typeface="Arial" charset="0"/>
                <a:ea typeface="+mn-ea"/>
                <a:cs typeface="+mn-cs"/>
              </a:rPr>
              <a:t>buvo </a:t>
            </a:r>
            <a:r>
              <a:rPr lang="en-CA" sz="1200" kern="1200" dirty="0" err="1">
                <a:solidFill>
                  <a:schemeClr val="tx1"/>
                </a:solidFill>
                <a:effectLst/>
                <a:latin typeface="Arial" charset="0"/>
                <a:ea typeface="+mn-ea"/>
                <a:cs typeface="+mn-cs"/>
              </a:rPr>
              <a:t>itin</a:t>
            </a:r>
            <a:r>
              <a:rPr lang="en-CA" sz="1200" kern="1200" baseline="0" dirty="0">
                <a:solidFill>
                  <a:schemeClr val="tx1"/>
                </a:solidFill>
                <a:effectLst/>
                <a:latin typeface="Arial" charset="0"/>
                <a:ea typeface="+mn-ea"/>
                <a:cs typeface="+mn-cs"/>
              </a:rPr>
              <a:t> </a:t>
            </a:r>
            <a:r>
              <a:rPr lang="en-CA" sz="1200" kern="1200" baseline="0" dirty="0" err="1">
                <a:solidFill>
                  <a:schemeClr val="tx1"/>
                </a:solidFill>
                <a:effectLst/>
                <a:latin typeface="Arial" charset="0"/>
                <a:ea typeface="+mn-ea"/>
                <a:cs typeface="+mn-cs"/>
              </a:rPr>
              <a:t>prasti</a:t>
            </a:r>
            <a:r>
              <a:rPr lang="en-CA" sz="1200" kern="1200" baseline="0" dirty="0">
                <a:solidFill>
                  <a:schemeClr val="tx1"/>
                </a:solidFill>
                <a:effectLst/>
                <a:latin typeface="Arial" charset="0"/>
                <a:ea typeface="+mn-ea"/>
                <a:cs typeface="+mn-cs"/>
              </a:rPr>
              <a:t>: LKL VBE </a:t>
            </a:r>
            <a:r>
              <a:rPr lang="en-CA" sz="1200" kern="1200" baseline="0" dirty="0" err="1">
                <a:solidFill>
                  <a:schemeClr val="tx1"/>
                </a:solidFill>
                <a:effectLst/>
                <a:latin typeface="Arial" charset="0"/>
                <a:ea typeface="+mn-ea"/>
                <a:cs typeface="+mn-cs"/>
              </a:rPr>
              <a:t>nei</a:t>
            </a:r>
            <a:r>
              <a:rPr lang="lt-LT" sz="1200" kern="1200" baseline="0" dirty="0" err="1">
                <a:solidFill>
                  <a:schemeClr val="tx1"/>
                </a:solidFill>
                <a:effectLst/>
                <a:latin typeface="Arial" charset="0"/>
                <a:ea typeface="+mn-ea"/>
                <a:cs typeface="+mn-cs"/>
              </a:rPr>
              <a:t>šlaikė</a:t>
            </a:r>
            <a:r>
              <a:rPr lang="en-CA" sz="1200" kern="1200" baseline="0" dirty="0">
                <a:solidFill>
                  <a:schemeClr val="tx1"/>
                </a:solidFill>
                <a:effectLst/>
                <a:latin typeface="Arial" charset="0"/>
                <a:ea typeface="+mn-ea"/>
                <a:cs typeface="+mn-cs"/>
              </a:rPr>
              <a:t> </a:t>
            </a:r>
            <a:r>
              <a:rPr lang="lt-LT" sz="1200" kern="1200" dirty="0">
                <a:solidFill>
                  <a:schemeClr val="tx1"/>
                </a:solidFill>
                <a:effectLst/>
                <a:latin typeface="Arial" charset="0"/>
                <a:ea typeface="+mn-ea"/>
                <a:cs typeface="+mn-cs"/>
              </a:rPr>
              <a:t>30 proc. laikiusių</a:t>
            </a:r>
            <a:r>
              <a:rPr lang="lt-LT" sz="1200" kern="1200" baseline="0" dirty="0">
                <a:solidFill>
                  <a:schemeClr val="tx1"/>
                </a:solidFill>
                <a:effectLst/>
                <a:latin typeface="Arial" charset="0"/>
                <a:ea typeface="+mn-ea"/>
                <a:cs typeface="+mn-cs"/>
              </a:rPr>
              <a:t> šį egzaminą</a:t>
            </a:r>
            <a:r>
              <a:rPr lang="lt-LT" baseline="0" dirty="0"/>
              <a:t>. O štai 2021 m. šio egzamino neišlaikė 11,9 proc. Šalies mastu šio egzamino neišlaikė 2020 m. 11</a:t>
            </a:r>
            <a:r>
              <a:rPr lang="en-CA" baseline="0" dirty="0"/>
              <a:t> %</a:t>
            </a:r>
            <a:r>
              <a:rPr lang="lt-LT" baseline="0" dirty="0"/>
              <a:t> </a:t>
            </a:r>
            <a:r>
              <a:rPr lang="lt-LT" baseline="0" dirty="0" err="1"/>
              <a:t>laikiusiujų</a:t>
            </a:r>
            <a:r>
              <a:rPr lang="lt-LT" baseline="0" dirty="0"/>
              <a:t> (2018, 2019 m. – po 9 </a:t>
            </a:r>
            <a:r>
              <a:rPr lang="en-CA" baseline="0" dirty="0"/>
              <a:t>%</a:t>
            </a:r>
            <a:r>
              <a:rPr lang="lt-LT" baseline="0" dirty="0"/>
              <a:t>), 2021 m. – 8,6 proc.</a:t>
            </a:r>
          </a:p>
          <a:p>
            <a:pPr marL="0" marR="0" indent="0" algn="l" defTabSz="914400" rtl="0" eaLnBrk="0" fontAlgn="base" latinLnBrk="0" hangingPunct="0">
              <a:lnSpc>
                <a:spcPct val="100000"/>
              </a:lnSpc>
              <a:spcBef>
                <a:spcPct val="30000"/>
              </a:spcBef>
              <a:spcAft>
                <a:spcPct val="0"/>
              </a:spcAft>
              <a:buClrTx/>
              <a:buSzTx/>
              <a:buFontTx/>
              <a:buNone/>
              <a:tabLst/>
              <a:defRPr/>
            </a:pPr>
            <a:r>
              <a:rPr lang="lt-LT" dirty="0"/>
              <a:t>Iš viso 100 balų buvo įvertinti 10 darbų (2 iš lietuvių kalbos ir literatūros, 1 iš matematikos ir 7 iš rusų kalbos (užsienio) (2020 m. – 4 darbai: 1 iš anglų kalbos</a:t>
            </a:r>
            <a:r>
              <a:rPr lang="lt-LT" baseline="0" dirty="0"/>
              <a:t> ir 3</a:t>
            </a:r>
            <a:r>
              <a:rPr lang="lt-LT" dirty="0"/>
              <a:t> iš rusų (užsienio) kalbos). </a:t>
            </a:r>
            <a:r>
              <a:rPr lang="lt-LT" baseline="0" dirty="0"/>
              <a:t>TVPMC abiturientai pelnė 1 šimtuką iš lietuvių kalbos ir literatūros ir 5 iš rusų kalbos  (2020 m. - </a:t>
            </a:r>
            <a:r>
              <a:rPr lang="lt-LT" dirty="0"/>
              <a:t>iš rusų (užsienio) kalbos). </a:t>
            </a:r>
            <a:r>
              <a:rPr lang="en-US" dirty="0" err="1"/>
              <a:t>Pagal</a:t>
            </a:r>
            <a:r>
              <a:rPr lang="en-US" dirty="0"/>
              <a:t> 100-k</a:t>
            </a:r>
            <a:r>
              <a:rPr lang="lt-LT" dirty="0"/>
              <a:t>ų skaičių 2021 m. rezultatai geriausi, lyginant su ankstesniais dviem metais. Pagal</a:t>
            </a:r>
            <a:r>
              <a:rPr lang="lt-LT" baseline="0" dirty="0"/>
              <a:t> rodiklius skaidrėje akivaizdu, kad 2020 m. prasčiausi rezultatai per 5 metus.</a:t>
            </a:r>
            <a:endParaRPr lang="lt-LT" dirty="0"/>
          </a:p>
        </p:txBody>
      </p:sp>
      <p:sp>
        <p:nvSpPr>
          <p:cNvPr id="4" name="Antraštės vietos rezervavimo ženklas 3"/>
          <p:cNvSpPr>
            <a:spLocks noGrp="1"/>
          </p:cNvSpPr>
          <p:nvPr>
            <p:ph type="hdr" sz="quarter" idx="10"/>
          </p:nvPr>
        </p:nvSpPr>
        <p:spPr/>
        <p:txBody>
          <a:bodyPr/>
          <a:lstStyle/>
          <a:p>
            <a:pPr>
              <a:defRPr/>
            </a:pPr>
            <a:r>
              <a:rPr lang="lt-LT"/>
              <a:t>VBE statistika</a:t>
            </a:r>
          </a:p>
        </p:txBody>
      </p:sp>
      <p:sp>
        <p:nvSpPr>
          <p:cNvPr id="5" name="Skaidrės numerio vietos rezervavimo ženklas 4"/>
          <p:cNvSpPr>
            <a:spLocks noGrp="1"/>
          </p:cNvSpPr>
          <p:nvPr>
            <p:ph type="sldNum" sz="quarter" idx="11"/>
          </p:nvPr>
        </p:nvSpPr>
        <p:spPr/>
        <p:txBody>
          <a:bodyPr/>
          <a:lstStyle/>
          <a:p>
            <a:pPr>
              <a:defRPr/>
            </a:pPr>
            <a:fld id="{6174A1B4-DB4C-44BF-9607-AE3C19563534}" type="slidenum">
              <a:rPr lang="lt-LT" smtClean="0"/>
              <a:pPr>
                <a:defRPr/>
              </a:pPr>
              <a:t>3</a:t>
            </a:fld>
            <a:endParaRPr lang="lt-LT"/>
          </a:p>
        </p:txBody>
      </p:sp>
    </p:spTree>
    <p:extLst>
      <p:ext uri="{BB962C8B-B14F-4D97-AF65-F5344CB8AC3E}">
        <p14:creationId xmlns:p14="http://schemas.microsoft.com/office/powerpoint/2010/main" val="16590723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kaidrės vaizdo vietos rezervavimo ženklas 1"/>
          <p:cNvSpPr>
            <a:spLocks noGrp="1" noRot="1" noChangeAspect="1" noTextEdit="1"/>
          </p:cNvSpPr>
          <p:nvPr>
            <p:ph type="sldImg"/>
          </p:nvPr>
        </p:nvSpPr>
        <p:spPr>
          <a:ln/>
        </p:spPr>
      </p:sp>
      <p:sp>
        <p:nvSpPr>
          <p:cNvPr id="35843" name="Pastabų vietos rezervavimo ženklas 2"/>
          <p:cNvSpPr>
            <a:spLocks noGrp="1"/>
          </p:cNvSpPr>
          <p:nvPr>
            <p:ph type="body" idx="1"/>
          </p:nvPr>
        </p:nvSpPr>
        <p:spPr>
          <a:noFill/>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lt-LT" altLang="lt-LT" dirty="0"/>
              <a:t>Iki 2017 m. pasirenkančių LKL VBE dalis sparčiai augo: 2016 m. jį laikyti pasirinko 39% savivaldybės abiturientų (šalyje beveik</a:t>
            </a:r>
            <a:r>
              <a:rPr lang="lt-LT" altLang="lt-LT" baseline="0" dirty="0"/>
              <a:t> trečdaliu</a:t>
            </a:r>
            <a:r>
              <a:rPr lang="lt-LT" altLang="lt-LT" dirty="0"/>
              <a:t> daugiau, t. y. 58%), 2017 m. - 62% (šalyje 58%).</a:t>
            </a:r>
            <a:r>
              <a:rPr lang="lt-LT" altLang="lt-LT" baseline="0" dirty="0"/>
              <a:t> </a:t>
            </a:r>
            <a:r>
              <a:rPr lang="en-CA" altLang="lt-LT" baseline="0" dirty="0"/>
              <a:t>N</a:t>
            </a:r>
            <a:r>
              <a:rPr lang="lt-LT" altLang="lt-LT" baseline="0" dirty="0" err="1"/>
              <a:t>uo</a:t>
            </a:r>
            <a:r>
              <a:rPr lang="lt-LT" altLang="lt-LT" baseline="0" dirty="0"/>
              <a:t> 2018 m. pastebimas sumažėjimas: 2018 m. - 50%, 2019 m. – 44,6%. </a:t>
            </a:r>
            <a:r>
              <a:rPr lang="en-CA" altLang="lt-LT" baseline="0" dirty="0"/>
              <a:t>2020 m.</a:t>
            </a:r>
            <a:r>
              <a:rPr lang="lt-LT" altLang="lt-LT" baseline="0" dirty="0"/>
              <a:t> </a:t>
            </a:r>
            <a:r>
              <a:rPr lang="en-CA" altLang="lt-LT" baseline="0" dirty="0"/>
              <a:t> </a:t>
            </a:r>
            <a:r>
              <a:rPr lang="en-CA" altLang="lt-LT" baseline="0" dirty="0" err="1"/>
              <a:t>pasirinkusi</a:t>
            </a:r>
            <a:r>
              <a:rPr lang="lt-LT" altLang="lt-LT" baseline="0" dirty="0"/>
              <a:t>ų dalis Visagine ūgtelėjo iki 56</a:t>
            </a:r>
            <a:r>
              <a:rPr lang="lt-LT" altLang="lt-LT" dirty="0"/>
              <a:t>%. 2021 m. – </a:t>
            </a:r>
            <a:r>
              <a:rPr lang="en-US" altLang="lt-LT" dirty="0"/>
              <a:t>58,9 proc.</a:t>
            </a:r>
            <a:endParaRPr lang="lt-LT" altLang="lt-LT" dirty="0"/>
          </a:p>
          <a:p>
            <a:pPr marL="0" marR="0" indent="0" algn="l" defTabSz="914400" rtl="0" eaLnBrk="0" fontAlgn="base" latinLnBrk="0" hangingPunct="0">
              <a:lnSpc>
                <a:spcPct val="100000"/>
              </a:lnSpc>
              <a:spcBef>
                <a:spcPct val="30000"/>
              </a:spcBef>
              <a:spcAft>
                <a:spcPct val="0"/>
              </a:spcAft>
              <a:buClrTx/>
              <a:buSzTx/>
              <a:buFontTx/>
              <a:buNone/>
              <a:tabLst/>
              <a:defRPr/>
            </a:pPr>
            <a:r>
              <a:rPr lang="lt-LT" altLang="lt-LT" baseline="0" dirty="0"/>
              <a:t>Tuo tarpu šalies mastu šio egzamino pasirinkimas auga: 2018 m. – 59%, 2019 m. – 60%, 2020 m. - 61</a:t>
            </a:r>
            <a:r>
              <a:rPr lang="lt-LT" altLang="lt-LT" dirty="0"/>
              <a:t>%, 2021 m. – apie 62 proc.</a:t>
            </a:r>
          </a:p>
        </p:txBody>
      </p:sp>
      <p:sp>
        <p:nvSpPr>
          <p:cNvPr id="35844" name="Skaidrės numerio vietos rezervavimo ženklas 3"/>
          <p:cNvSpPr>
            <a:spLocks noGrp="1"/>
          </p:cNvSpPr>
          <p:nvPr>
            <p:ph type="sldNum" sz="quarter" idx="5"/>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fld id="{0F43112C-88A9-40AC-B10C-862F9F6F8687}" type="slidenum">
              <a:rPr lang="lt-LT" altLang="lt-LT" smtClean="0"/>
              <a:pPr eaLnBrk="1" hangingPunct="1">
                <a:spcBef>
                  <a:spcPct val="0"/>
                </a:spcBef>
              </a:pPr>
              <a:t>4</a:t>
            </a:fld>
            <a:endParaRPr lang="lt-LT" altLang="lt-LT"/>
          </a:p>
        </p:txBody>
      </p:sp>
      <p:sp>
        <p:nvSpPr>
          <p:cNvPr id="35845" name="Antraštės vietos rezervavimo ženklas 4"/>
          <p:cNvSpPr>
            <a:spLocks noGrp="1"/>
          </p:cNvSpPr>
          <p:nvPr>
            <p:ph type="hdr" sz="quarter"/>
          </p:nvPr>
        </p:nvSpPr>
        <p:spPr>
          <a:noFill/>
        </p:spPr>
        <p:txBody>
          <a:bodyPr/>
          <a:lstStyle>
            <a:lvl1pPr eaLnBrk="0" hangingPunct="0">
              <a:spcBef>
                <a:spcPct val="30000"/>
              </a:spcBef>
              <a:defRPr sz="1200">
                <a:solidFill>
                  <a:schemeClr val="tx1"/>
                </a:solidFill>
                <a:latin typeface="Arial" charset="0"/>
              </a:defRPr>
            </a:lvl1pPr>
            <a:lvl2pPr marL="742950" indent="-285750" eaLnBrk="0" hangingPunct="0">
              <a:spcBef>
                <a:spcPct val="30000"/>
              </a:spcBef>
              <a:defRPr sz="1200">
                <a:solidFill>
                  <a:schemeClr val="tx1"/>
                </a:solidFill>
                <a:latin typeface="Arial" charset="0"/>
              </a:defRPr>
            </a:lvl2pPr>
            <a:lvl3pPr marL="1143000" indent="-228600" eaLnBrk="0" hangingPunct="0">
              <a:spcBef>
                <a:spcPct val="30000"/>
              </a:spcBef>
              <a:defRPr sz="1200">
                <a:solidFill>
                  <a:schemeClr val="tx1"/>
                </a:solidFill>
                <a:latin typeface="Arial" charset="0"/>
              </a:defRPr>
            </a:lvl3pPr>
            <a:lvl4pPr marL="1600200" indent="-228600" eaLnBrk="0" hangingPunct="0">
              <a:spcBef>
                <a:spcPct val="30000"/>
              </a:spcBef>
              <a:defRPr sz="1200">
                <a:solidFill>
                  <a:schemeClr val="tx1"/>
                </a:solidFill>
                <a:latin typeface="Arial" charset="0"/>
              </a:defRPr>
            </a:lvl4pPr>
            <a:lvl5pPr marL="2057400" indent="-228600" eaLnBrk="0" hangingPunct="0">
              <a:spcBef>
                <a:spcPct val="30000"/>
              </a:spcBef>
              <a:defRPr sz="1200">
                <a:solidFill>
                  <a:schemeClr val="tx1"/>
                </a:solidFill>
                <a:latin typeface="Arial" charset="0"/>
              </a:defRPr>
            </a:lvl5pPr>
            <a:lvl6pPr marL="2514600" indent="-228600" eaLnBrk="0" fontAlgn="base" hangingPunct="0">
              <a:spcBef>
                <a:spcPct val="30000"/>
              </a:spcBef>
              <a:spcAft>
                <a:spcPct val="0"/>
              </a:spcAft>
              <a:defRPr sz="1200">
                <a:solidFill>
                  <a:schemeClr val="tx1"/>
                </a:solidFill>
                <a:latin typeface="Arial" charset="0"/>
              </a:defRPr>
            </a:lvl6pPr>
            <a:lvl7pPr marL="2971800" indent="-228600" eaLnBrk="0" fontAlgn="base" hangingPunct="0">
              <a:spcBef>
                <a:spcPct val="30000"/>
              </a:spcBef>
              <a:spcAft>
                <a:spcPct val="0"/>
              </a:spcAft>
              <a:defRPr sz="1200">
                <a:solidFill>
                  <a:schemeClr val="tx1"/>
                </a:solidFill>
                <a:latin typeface="Arial" charset="0"/>
              </a:defRPr>
            </a:lvl7pPr>
            <a:lvl8pPr marL="3429000" indent="-228600" eaLnBrk="0" fontAlgn="base" hangingPunct="0">
              <a:spcBef>
                <a:spcPct val="30000"/>
              </a:spcBef>
              <a:spcAft>
                <a:spcPct val="0"/>
              </a:spcAft>
              <a:defRPr sz="1200">
                <a:solidFill>
                  <a:schemeClr val="tx1"/>
                </a:solidFill>
                <a:latin typeface="Arial" charset="0"/>
              </a:defRPr>
            </a:lvl8pPr>
            <a:lvl9pPr marL="3886200" indent="-228600" eaLnBrk="0" fontAlgn="base" hangingPunct="0">
              <a:spcBef>
                <a:spcPct val="30000"/>
              </a:spcBef>
              <a:spcAft>
                <a:spcPct val="0"/>
              </a:spcAft>
              <a:defRPr sz="1200">
                <a:solidFill>
                  <a:schemeClr val="tx1"/>
                </a:solidFill>
                <a:latin typeface="Arial" charset="0"/>
              </a:defRPr>
            </a:lvl9pPr>
          </a:lstStyle>
          <a:p>
            <a:pPr eaLnBrk="1" hangingPunct="1">
              <a:spcBef>
                <a:spcPct val="0"/>
              </a:spcBef>
            </a:pPr>
            <a:r>
              <a:rPr lang="lt-LT" altLang="lt-LT"/>
              <a:t>VBE statistika</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lt-LT" dirty="0"/>
              <a:t>Nuo 2017 m. pagrindiniu lygmeniu LKL VBE išlaikiusiųjų dalis </a:t>
            </a:r>
            <a:r>
              <a:rPr lang="lt-LT" baseline="0" dirty="0"/>
              <a:t>didėjo: </a:t>
            </a:r>
            <a:r>
              <a:rPr lang="lt-LT" dirty="0"/>
              <a:t>24% - 2017 m., 44% -</a:t>
            </a:r>
            <a:r>
              <a:rPr lang="lt-LT" baseline="0" dirty="0"/>
              <a:t> 2018 m., 49% - 2019 m. 2020 m. tokių buvo 34</a:t>
            </a:r>
            <a:r>
              <a:rPr lang="lt-LT" dirty="0"/>
              <a:t>%</a:t>
            </a:r>
            <a:r>
              <a:rPr lang="lt-LT" baseline="0" dirty="0"/>
              <a:t> (šalies mastu atitinkamai pagal metus 38</a:t>
            </a:r>
            <a:r>
              <a:rPr lang="lt-LT" dirty="0"/>
              <a:t>%,</a:t>
            </a:r>
            <a:r>
              <a:rPr lang="lt-LT" baseline="0" dirty="0"/>
              <a:t> 47</a:t>
            </a:r>
            <a:r>
              <a:rPr lang="lt-LT" dirty="0"/>
              <a:t>%</a:t>
            </a:r>
            <a:r>
              <a:rPr lang="lt-LT" baseline="0" dirty="0"/>
              <a:t>, 47</a:t>
            </a:r>
            <a:r>
              <a:rPr lang="lt-LT" dirty="0"/>
              <a:t>%</a:t>
            </a:r>
            <a:r>
              <a:rPr lang="lt-LT" baseline="0" dirty="0"/>
              <a:t>, 43</a:t>
            </a:r>
            <a:r>
              <a:rPr lang="lt-LT" dirty="0"/>
              <a:t>%). Per 2017-2019 m. išlaikiusių</a:t>
            </a:r>
            <a:r>
              <a:rPr lang="lt-LT" baseline="0" dirty="0"/>
              <a:t> </a:t>
            </a:r>
            <a:r>
              <a:rPr lang="lt-LT" baseline="0" dirty="0" err="1"/>
              <a:t>aukštesn</a:t>
            </a:r>
            <a:r>
              <a:rPr lang="lt-LT" baseline="0" dirty="0"/>
              <a:t>. lygmeniu dalis tiek savivaldybės, tiek šalies mastu išaugo ~5 kartus (nors mūsų savivaldybės mokyklų rezultatai šiuo atžvilgiu buvo mažesni dukart). 2020 m. šalies mastu tokių buvo apie 10</a:t>
            </a:r>
            <a:r>
              <a:rPr lang="lt-LT" dirty="0"/>
              <a:t>%, tačiau nei vienas Visagino gimnazijų kandidatas nepasiekė</a:t>
            </a:r>
            <a:r>
              <a:rPr lang="lt-LT" baseline="0" dirty="0"/>
              <a:t> šio lygio. 2021 m. rezultatai šiek tiek geresni: nemaža aukščiausiu lygmeniu išlaikiusiųjų dalis (nors ir beveik per pusę mažesnė, nei respublikos mastu.  Tačiau vis dar nemaža dalis (45 proc.) išlaikė tik patenkinamuoju lygiu (respublikoje 34,4 proc.)</a:t>
            </a:r>
            <a:endParaRPr lang="lt-LT" dirty="0"/>
          </a:p>
          <a:p>
            <a:r>
              <a:rPr lang="lt-LT" dirty="0"/>
              <a:t>Anglų kalbos egzamino</a:t>
            </a:r>
            <a:r>
              <a:rPr lang="lt-LT" baseline="0" dirty="0"/>
              <a:t> rezultatai 2021 m. prasteni</a:t>
            </a:r>
            <a:r>
              <a:rPr lang="lt-LT" dirty="0"/>
              <a:t>. </a:t>
            </a:r>
            <a:r>
              <a:rPr lang="lt-LT" baseline="0" dirty="0"/>
              <a:t>2020 m. 54% laikiusiųjų anglų k. egzaminą išlaikė pagrindiniu lygmeniu, 2021 m. - 48% </a:t>
            </a:r>
            <a:r>
              <a:rPr lang="en-CA" baseline="0" dirty="0"/>
              <a:t>(</a:t>
            </a:r>
            <a:r>
              <a:rPr lang="lt-LT" baseline="0" dirty="0"/>
              <a:t>šalyje atitinkamai 49</a:t>
            </a:r>
            <a:r>
              <a:rPr lang="en-CA" baseline="0" dirty="0"/>
              <a:t>%</a:t>
            </a:r>
            <a:r>
              <a:rPr lang="lt-LT" baseline="0" dirty="0"/>
              <a:t> ir 54%</a:t>
            </a:r>
            <a:r>
              <a:rPr lang="en-CA" baseline="0" dirty="0"/>
              <a:t>)</a:t>
            </a:r>
            <a:r>
              <a:rPr lang="lt-LT" baseline="0" dirty="0"/>
              <a:t>. </a:t>
            </a:r>
          </a:p>
          <a:p>
            <a:r>
              <a:rPr lang="lt-LT" dirty="0"/>
              <a:t>Nors rusų (užsienio) kalbos VBE rezultatai pakankamai </a:t>
            </a:r>
            <a:r>
              <a:rPr lang="en-CA" dirty="0" err="1"/>
              <a:t>geri</a:t>
            </a:r>
            <a:r>
              <a:rPr lang="lt-LT" dirty="0"/>
              <a:t> (</a:t>
            </a:r>
            <a:r>
              <a:rPr lang="en-CA" dirty="0" err="1"/>
              <a:t>jau</a:t>
            </a:r>
            <a:r>
              <a:rPr lang="en-CA" dirty="0"/>
              <a:t> </a:t>
            </a:r>
            <a:r>
              <a:rPr lang="en-CA" dirty="0" err="1"/>
              <a:t>eil</a:t>
            </a:r>
            <a:r>
              <a:rPr lang="lt-LT" dirty="0"/>
              <a:t>ę</a:t>
            </a:r>
            <a:r>
              <a:rPr lang="lt-LT" baseline="0" dirty="0"/>
              <a:t> metų</a:t>
            </a:r>
            <a:r>
              <a:rPr lang="lt-LT" dirty="0"/>
              <a:t> šis egzaminas laikomas beveik vien tik pagrindiniu ir aukštesniuoju lygmeniu), tačiau 2021 m. jie prastesni, nei 2020 m.</a:t>
            </a:r>
          </a:p>
          <a:p>
            <a:pPr marL="0" marR="0" indent="0" algn="l" defTabSz="914400" rtl="0" eaLnBrk="0" fontAlgn="base" latinLnBrk="0" hangingPunct="0">
              <a:lnSpc>
                <a:spcPct val="100000"/>
              </a:lnSpc>
              <a:spcBef>
                <a:spcPct val="30000"/>
              </a:spcBef>
              <a:spcAft>
                <a:spcPct val="0"/>
              </a:spcAft>
              <a:buClrTx/>
              <a:buSzTx/>
              <a:buFontTx/>
              <a:buNone/>
              <a:tabLst/>
              <a:defRPr/>
            </a:pPr>
            <a:r>
              <a:rPr lang="lt-LT" baseline="0" dirty="0"/>
              <a:t>Vokiečių kalbos VBE 2021 m. laikė tik </a:t>
            </a:r>
            <a:r>
              <a:rPr lang="en-US" baseline="0" dirty="0" err="1"/>
              <a:t>keturi</a:t>
            </a:r>
            <a:r>
              <a:rPr lang="lt-LT" baseline="0" dirty="0"/>
              <a:t> </a:t>
            </a:r>
            <a:r>
              <a:rPr lang="en-US" baseline="0" dirty="0"/>
              <a:t> </a:t>
            </a:r>
            <a:r>
              <a:rPr lang="lt-LT" baseline="0" dirty="0" err="1"/>
              <a:t>abiturienta</a:t>
            </a:r>
            <a:r>
              <a:rPr lang="en-US" baseline="0" dirty="0" err="1"/>
              <a:t>i</a:t>
            </a:r>
            <a:r>
              <a:rPr lang="lt-LT" baseline="0" dirty="0"/>
              <a:t>, ir </a:t>
            </a:r>
            <a:r>
              <a:rPr lang="en-US" baseline="0" dirty="0"/>
              <a:t>du </a:t>
            </a:r>
            <a:r>
              <a:rPr lang="en-US" baseline="0" dirty="0" err="1"/>
              <a:t>i</a:t>
            </a:r>
            <a:r>
              <a:rPr lang="lt-LT" baseline="0" dirty="0"/>
              <a:t>š jų išlaikė jį </a:t>
            </a:r>
            <a:r>
              <a:rPr lang="lt-LT" baseline="0" dirty="0" err="1"/>
              <a:t>pagr</a:t>
            </a:r>
            <a:r>
              <a:rPr lang="lt-LT" baseline="0" dirty="0"/>
              <a:t>. lygmeniu</a:t>
            </a:r>
            <a:r>
              <a:rPr lang="en-US" baseline="0" dirty="0"/>
              <a:t> (</a:t>
            </a:r>
            <a:r>
              <a:rPr lang="en-US" baseline="0" dirty="0" err="1"/>
              <a:t>rezultatai</a:t>
            </a:r>
            <a:r>
              <a:rPr lang="en-US" baseline="0" dirty="0"/>
              <a:t> </a:t>
            </a:r>
            <a:r>
              <a:rPr lang="en-US" baseline="0" dirty="0" err="1"/>
              <a:t>geresni</a:t>
            </a:r>
            <a:r>
              <a:rPr lang="en-US" baseline="0" dirty="0"/>
              <a:t>, </a:t>
            </a:r>
            <a:r>
              <a:rPr lang="en-US" baseline="0" dirty="0" err="1"/>
              <a:t>nei</a:t>
            </a:r>
            <a:r>
              <a:rPr lang="en-US" baseline="0" dirty="0"/>
              <a:t> 2020 m.)</a:t>
            </a:r>
            <a:r>
              <a:rPr lang="lt-LT" baseline="0" dirty="0"/>
              <a:t>.</a:t>
            </a:r>
          </a:p>
          <a:p>
            <a:r>
              <a:rPr lang="lt-LT" dirty="0"/>
              <a:t>2020 m. IT VBE rezultatai buvo  šiek teik prastesni</a:t>
            </a:r>
            <a:r>
              <a:rPr lang="lt-LT" baseline="0" dirty="0"/>
              <a:t> už 2019 metų rezultatus, tačiau pakankamai geri</a:t>
            </a:r>
            <a:r>
              <a:rPr lang="lt-LT" dirty="0"/>
              <a:t>. Pagrindiniu lygmeniu šį egzaminą išlaikė</a:t>
            </a:r>
            <a:r>
              <a:rPr lang="lt-LT" baseline="0" dirty="0"/>
              <a:t> </a:t>
            </a:r>
            <a:r>
              <a:rPr lang="en-CA" baseline="0" dirty="0"/>
              <a:t>36,4</a:t>
            </a:r>
            <a:r>
              <a:rPr lang="lt-LT" baseline="0" dirty="0"/>
              <a:t>%</a:t>
            </a:r>
            <a:r>
              <a:rPr lang="en-CA" baseline="0" dirty="0"/>
              <a:t> </a:t>
            </a:r>
            <a:r>
              <a:rPr lang="lt-LT" baseline="0" dirty="0"/>
              <a:t>(2018 m. - 37,5% laikiusiųjų</a:t>
            </a:r>
            <a:r>
              <a:rPr lang="en-CA" baseline="0" dirty="0"/>
              <a:t>, 2019 m. - </a:t>
            </a:r>
            <a:r>
              <a:rPr lang="lt-LT" baseline="0" dirty="0"/>
              <a:t>30,8 %). </a:t>
            </a:r>
            <a:r>
              <a:rPr lang="lt-LT" baseline="0" dirty="0">
                <a:solidFill>
                  <a:schemeClr val="bg1"/>
                </a:solidFill>
              </a:rPr>
              <a:t>Pažymėtina, kad </a:t>
            </a:r>
            <a:r>
              <a:rPr lang="lt-LT" baseline="0" dirty="0" err="1">
                <a:solidFill>
                  <a:schemeClr val="bg1"/>
                </a:solidFill>
              </a:rPr>
              <a:t>pagr</a:t>
            </a:r>
            <a:r>
              <a:rPr lang="lt-LT" baseline="0" dirty="0">
                <a:solidFill>
                  <a:schemeClr val="bg1"/>
                </a:solidFill>
              </a:rPr>
              <a:t>. ir </a:t>
            </a:r>
            <a:r>
              <a:rPr lang="lt-LT" baseline="0" dirty="0" err="1">
                <a:solidFill>
                  <a:schemeClr val="bg1"/>
                </a:solidFill>
              </a:rPr>
              <a:t>aukštesn</a:t>
            </a:r>
            <a:r>
              <a:rPr lang="lt-LT" baseline="0" dirty="0">
                <a:solidFill>
                  <a:schemeClr val="bg1"/>
                </a:solidFill>
              </a:rPr>
              <a:t>. lygmeniu </a:t>
            </a:r>
            <a:r>
              <a:rPr lang="en-CA" baseline="0" dirty="0">
                <a:solidFill>
                  <a:schemeClr val="bg1"/>
                </a:solidFill>
              </a:rPr>
              <a:t>2019 </a:t>
            </a:r>
            <a:r>
              <a:rPr lang="en-CA" baseline="0" dirty="0" err="1">
                <a:solidFill>
                  <a:schemeClr val="bg1"/>
                </a:solidFill>
              </a:rPr>
              <a:t>ir</a:t>
            </a:r>
            <a:r>
              <a:rPr lang="en-CA" baseline="0" dirty="0">
                <a:solidFill>
                  <a:schemeClr val="bg1"/>
                </a:solidFill>
              </a:rPr>
              <a:t> 2020 m. </a:t>
            </a:r>
            <a:r>
              <a:rPr lang="en-CA" baseline="0" dirty="0" err="1">
                <a:solidFill>
                  <a:schemeClr val="bg1"/>
                </a:solidFill>
              </a:rPr>
              <a:t>i</a:t>
            </a:r>
            <a:r>
              <a:rPr lang="lt-LT" baseline="0" dirty="0" err="1">
                <a:solidFill>
                  <a:schemeClr val="bg1"/>
                </a:solidFill>
              </a:rPr>
              <a:t>šlaikė</a:t>
            </a:r>
            <a:r>
              <a:rPr lang="lt-LT" baseline="0" dirty="0">
                <a:solidFill>
                  <a:schemeClr val="bg1"/>
                </a:solidFill>
              </a:rPr>
              <a:t> tik vienos gimnazijos kandidatai. 2021 m. rezultatai nėra prasti: dauguma išlaikė </a:t>
            </a:r>
            <a:r>
              <a:rPr lang="lt-LT" baseline="0" dirty="0" err="1">
                <a:solidFill>
                  <a:schemeClr val="bg1"/>
                </a:solidFill>
              </a:rPr>
              <a:t>pagr</a:t>
            </a:r>
            <a:r>
              <a:rPr lang="lt-LT" baseline="0" dirty="0">
                <a:solidFill>
                  <a:schemeClr val="bg1"/>
                </a:solidFill>
              </a:rPr>
              <a:t>. Ir </a:t>
            </a:r>
            <a:r>
              <a:rPr lang="lt-LT" baseline="0" dirty="0" err="1">
                <a:solidFill>
                  <a:schemeClr val="bg1"/>
                </a:solidFill>
              </a:rPr>
              <a:t>aukšt</a:t>
            </a:r>
            <a:r>
              <a:rPr lang="lt-LT" baseline="0" dirty="0">
                <a:solidFill>
                  <a:schemeClr val="bg1"/>
                </a:solidFill>
              </a:rPr>
              <a:t>. lygiu (</a:t>
            </a:r>
            <a:r>
              <a:rPr lang="en-US" baseline="0" dirty="0">
                <a:solidFill>
                  <a:schemeClr val="bg1"/>
                </a:solidFill>
              </a:rPr>
              <a:t>ta</a:t>
            </a:r>
            <a:r>
              <a:rPr lang="lt-LT" baseline="0" dirty="0" err="1">
                <a:solidFill>
                  <a:schemeClr val="bg1"/>
                </a:solidFill>
              </a:rPr>
              <a:t>čiau</a:t>
            </a:r>
            <a:r>
              <a:rPr lang="lt-LT" baseline="0" dirty="0">
                <a:solidFill>
                  <a:schemeClr val="bg1"/>
                </a:solidFill>
              </a:rPr>
              <a:t>, pažymėtina, kad laikė, palyginus, labai nedaug kandidatų ir tik vienos gimnazijos). </a:t>
            </a:r>
            <a:endParaRPr lang="en-CA" baseline="0" dirty="0">
              <a:solidFill>
                <a:schemeClr val="bg1"/>
              </a:solidFill>
            </a:endParaRPr>
          </a:p>
          <a:p>
            <a:r>
              <a:rPr lang="lt-LT" dirty="0"/>
              <a:t>2020 m. buvo </a:t>
            </a:r>
            <a:r>
              <a:rPr lang="en-CA" dirty="0" err="1"/>
              <a:t>itin</a:t>
            </a:r>
            <a:r>
              <a:rPr lang="en-CA" dirty="0"/>
              <a:t> </a:t>
            </a:r>
            <a:r>
              <a:rPr lang="en-CA" dirty="0" err="1"/>
              <a:t>prasti</a:t>
            </a:r>
            <a:r>
              <a:rPr lang="en-CA" dirty="0"/>
              <a:t> </a:t>
            </a:r>
            <a:r>
              <a:rPr lang="en-CA" dirty="0" err="1"/>
              <a:t>matematikos</a:t>
            </a:r>
            <a:r>
              <a:rPr lang="en-CA" dirty="0"/>
              <a:t> </a:t>
            </a:r>
            <a:r>
              <a:rPr lang="en-CA" dirty="0" err="1"/>
              <a:t>laikymo</a:t>
            </a:r>
            <a:r>
              <a:rPr lang="en-CA" baseline="0" dirty="0"/>
              <a:t> </a:t>
            </a:r>
            <a:r>
              <a:rPr lang="en-CA" baseline="0" dirty="0" err="1"/>
              <a:t>rezultatai</a:t>
            </a:r>
            <a:r>
              <a:rPr lang="lt-LT" baseline="0" dirty="0"/>
              <a:t>: neišlaikė 17</a:t>
            </a:r>
            <a:r>
              <a:rPr lang="en-CA" baseline="0" dirty="0"/>
              <a:t>% (</a:t>
            </a:r>
            <a:r>
              <a:rPr lang="lt-LT" baseline="0" dirty="0"/>
              <a:t>š</a:t>
            </a:r>
            <a:r>
              <a:rPr lang="en-CA" baseline="0" dirty="0" err="1"/>
              <a:t>alies</a:t>
            </a:r>
            <a:r>
              <a:rPr lang="en-CA" baseline="0" dirty="0"/>
              <a:t> </a:t>
            </a:r>
            <a:r>
              <a:rPr lang="lt-LT" baseline="0" dirty="0"/>
              <a:t>mastu – virš 30 proc.), tik patenkinamuoju lygmeniu išlaikė apie 50 proc. (šalyje – apie 40 proc.). 2021 m. rezultatai žymiai geresni: patenkinamuoju lygiu išlaikė 38,6 proc. ir beveik 16 proc. – aukščiausiu lygiu. Neišlaikiusiųjų – 6,8 proc. (šalies mastu 15,2 proc.).</a:t>
            </a:r>
            <a:endParaRPr lang="lt-LT" dirty="0"/>
          </a:p>
        </p:txBody>
      </p:sp>
      <p:sp>
        <p:nvSpPr>
          <p:cNvPr id="4" name="Antraštės vietos rezervavimo ženklas 3"/>
          <p:cNvSpPr>
            <a:spLocks noGrp="1"/>
          </p:cNvSpPr>
          <p:nvPr>
            <p:ph type="hdr" sz="quarter" idx="10"/>
          </p:nvPr>
        </p:nvSpPr>
        <p:spPr/>
        <p:txBody>
          <a:bodyPr/>
          <a:lstStyle/>
          <a:p>
            <a:pPr>
              <a:defRPr/>
            </a:pPr>
            <a:r>
              <a:rPr lang="lt-LT"/>
              <a:t>VBE statistika</a:t>
            </a:r>
          </a:p>
        </p:txBody>
      </p:sp>
      <p:sp>
        <p:nvSpPr>
          <p:cNvPr id="5" name="Skaidrės numerio vietos rezervavimo ženklas 4"/>
          <p:cNvSpPr>
            <a:spLocks noGrp="1"/>
          </p:cNvSpPr>
          <p:nvPr>
            <p:ph type="sldNum" sz="quarter" idx="11"/>
          </p:nvPr>
        </p:nvSpPr>
        <p:spPr/>
        <p:txBody>
          <a:bodyPr/>
          <a:lstStyle/>
          <a:p>
            <a:pPr>
              <a:defRPr/>
            </a:pPr>
            <a:fld id="{6174A1B4-DB4C-44BF-9607-AE3C19563534}" type="slidenum">
              <a:rPr lang="lt-LT" smtClean="0"/>
              <a:pPr>
                <a:defRPr/>
              </a:pPr>
              <a:t>5</a:t>
            </a:fld>
            <a:endParaRPr lang="lt-LT"/>
          </a:p>
        </p:txBody>
      </p:sp>
    </p:spTree>
    <p:extLst>
      <p:ext uri="{BB962C8B-B14F-4D97-AF65-F5344CB8AC3E}">
        <p14:creationId xmlns:p14="http://schemas.microsoft.com/office/powerpoint/2010/main" val="17883050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lt-LT" dirty="0"/>
              <a:t>Apie fizikos egzaminą nereiktų daryti ypatingų išvadų, nes šį egzaminą laiko nedaug kandidatų (dėl</a:t>
            </a:r>
            <a:r>
              <a:rPr lang="lt-LT" baseline="0" dirty="0"/>
              <a:t> to lyginti su šalies rezultatais </a:t>
            </a:r>
            <a:r>
              <a:rPr lang="en-US" baseline="0" dirty="0"/>
              <a:t>n</a:t>
            </a:r>
            <a:r>
              <a:rPr lang="lt-LT" baseline="0" dirty="0" err="1"/>
              <a:t>ėr</a:t>
            </a:r>
            <a:r>
              <a:rPr lang="en-US" baseline="0" dirty="0"/>
              <a:t>a </a:t>
            </a:r>
            <a:r>
              <a:rPr lang="en-US" baseline="0" dirty="0" err="1"/>
              <a:t>teisinga</a:t>
            </a:r>
            <a:r>
              <a:rPr lang="lt-LT" baseline="0" dirty="0"/>
              <a:t>)</a:t>
            </a:r>
            <a:r>
              <a:rPr lang="lt-LT" dirty="0"/>
              <a:t>. Šį egzaminą</a:t>
            </a:r>
            <a:r>
              <a:rPr lang="lt-LT" baseline="0" dirty="0"/>
              <a:t> 2019 m. 42,9% išlaikė patenkinamuoju lygmeniu, 2020 m. - 80 %, 2021 m. – 33,3 proc.</a:t>
            </a:r>
            <a:endParaRPr lang="lt-LT" dirty="0"/>
          </a:p>
          <a:p>
            <a:r>
              <a:rPr lang="lt-LT" dirty="0"/>
              <a:t>Apie chemijos egzaminą taip pat nedarytina ypatinga išvada</a:t>
            </a:r>
            <a:r>
              <a:rPr lang="lt-LT" baseline="0" dirty="0"/>
              <a:t> (</a:t>
            </a:r>
            <a:r>
              <a:rPr lang="lt-LT" dirty="0"/>
              <a:t>egzaminą laiko labai nedaug kandidatų ir dėl</a:t>
            </a:r>
            <a:r>
              <a:rPr lang="lt-LT" baseline="0" dirty="0"/>
              <a:t> to lyginti su šalies rezultatais netikslinga</a:t>
            </a:r>
            <a:r>
              <a:rPr lang="lt-LT" dirty="0"/>
              <a:t>).</a:t>
            </a:r>
            <a:r>
              <a:rPr lang="lt-LT" baseline="0" dirty="0"/>
              <a:t> Pažymėtina, kad 2020 m. </a:t>
            </a:r>
            <a:r>
              <a:rPr lang="lt-LT" dirty="0" err="1"/>
              <a:t>pagr</a:t>
            </a:r>
            <a:r>
              <a:rPr lang="lt-LT" dirty="0"/>
              <a:t>. lygmeniu jį išlaikė, kaip ir 2019 m., 50% laikiusiųjų.</a:t>
            </a:r>
          </a:p>
          <a:p>
            <a:r>
              <a:rPr lang="en-US" dirty="0" err="1"/>
              <a:t>Biologijos</a:t>
            </a:r>
            <a:r>
              <a:rPr lang="en-US" dirty="0"/>
              <a:t> </a:t>
            </a:r>
            <a:r>
              <a:rPr lang="lt-LT" dirty="0"/>
              <a:t>rezultatai nėra prasti, nes pagrindiniu lygmeniu išlaikė </a:t>
            </a:r>
            <a:r>
              <a:rPr lang="en-US" dirty="0"/>
              <a:t>69,2% </a:t>
            </a:r>
            <a:r>
              <a:rPr lang="en-US" dirty="0" err="1"/>
              <a:t>laikiusi</a:t>
            </a:r>
            <a:r>
              <a:rPr lang="lt-LT" dirty="0"/>
              <a:t>ų (2018 m. - 38,5%, 2019 m. - 60%, 202</a:t>
            </a:r>
            <a:r>
              <a:rPr lang="en-US" dirty="0"/>
              <a:t>0</a:t>
            </a:r>
            <a:r>
              <a:rPr lang="lt-LT" dirty="0"/>
              <a:t>- 85</a:t>
            </a:r>
            <a:r>
              <a:rPr lang="en-US" dirty="0"/>
              <a:t>%</a:t>
            </a:r>
            <a:r>
              <a:rPr lang="lt-LT" dirty="0"/>
              <a:t>), šalies 202</a:t>
            </a:r>
            <a:r>
              <a:rPr lang="en-US" dirty="0"/>
              <a:t>1</a:t>
            </a:r>
            <a:r>
              <a:rPr lang="lt-LT" dirty="0"/>
              <a:t> m. rodiklis  – </a:t>
            </a:r>
            <a:r>
              <a:rPr lang="en-US" dirty="0"/>
              <a:t>46,1</a:t>
            </a:r>
            <a:r>
              <a:rPr lang="lt-LT" dirty="0"/>
              <a:t>%. </a:t>
            </a:r>
          </a:p>
          <a:p>
            <a:r>
              <a:rPr lang="lt-LT" dirty="0"/>
              <a:t>Istorijos rezultatai taip pat nėra blogi,</a:t>
            </a:r>
            <a:r>
              <a:rPr lang="lt-LT" baseline="0" dirty="0"/>
              <a:t> nes pagrindiniu lygmeniu jį išlaikė 73,3% laikiusių (2019 m. - 66,7%; </a:t>
            </a:r>
            <a:r>
              <a:rPr lang="lt-LT" dirty="0"/>
              <a:t>2018 m. - 52%;</a:t>
            </a:r>
            <a:r>
              <a:rPr lang="lt-LT" baseline="0" dirty="0"/>
              <a:t> </a:t>
            </a:r>
            <a:r>
              <a:rPr lang="lt-LT" dirty="0"/>
              <a:t>2017 m. – 57%),</a:t>
            </a:r>
            <a:r>
              <a:rPr lang="lt-LT" baseline="0" dirty="0"/>
              <a:t> šalies rodiklis 70,7%</a:t>
            </a:r>
            <a:r>
              <a:rPr lang="lt-LT" dirty="0"/>
              <a:t>.</a:t>
            </a:r>
          </a:p>
          <a:p>
            <a:r>
              <a:rPr lang="en-US" dirty="0"/>
              <a:t>2021 m. </a:t>
            </a:r>
            <a:r>
              <a:rPr lang="lt-LT" dirty="0"/>
              <a:t>geografijos VBE laikė tik 4 kandidatai; </a:t>
            </a:r>
            <a:r>
              <a:rPr lang="en-US" dirty="0" err="1"/>
              <a:t>pagr</a:t>
            </a:r>
            <a:r>
              <a:rPr lang="en-US" dirty="0"/>
              <a:t>. </a:t>
            </a:r>
            <a:r>
              <a:rPr lang="lt-LT" dirty="0"/>
              <a:t>l</a:t>
            </a:r>
            <a:r>
              <a:rPr lang="en-US" dirty="0" err="1"/>
              <a:t>ygmeniu</a:t>
            </a:r>
            <a:r>
              <a:rPr lang="en-US" dirty="0"/>
              <a:t> </a:t>
            </a:r>
            <a:r>
              <a:rPr lang="en-US" dirty="0" err="1"/>
              <a:t>i</a:t>
            </a:r>
            <a:r>
              <a:rPr lang="lt-LT" dirty="0" err="1"/>
              <a:t>šlaikė</a:t>
            </a:r>
            <a:r>
              <a:rPr lang="lt-LT" dirty="0"/>
              <a:t> 33,3 proc. (šalyje 57,3 proc.). Tačiau apie šį egzaminą nedarytina ypatinga išvada</a:t>
            </a:r>
            <a:r>
              <a:rPr lang="lt-LT" baseline="0" dirty="0"/>
              <a:t>, nes laiko labai  nedaug kandidatų.</a:t>
            </a:r>
            <a:endParaRPr lang="lt-LT" dirty="0"/>
          </a:p>
        </p:txBody>
      </p:sp>
      <p:sp>
        <p:nvSpPr>
          <p:cNvPr id="4" name="Antraštės vietos rezervavimo ženklas 3"/>
          <p:cNvSpPr>
            <a:spLocks noGrp="1"/>
          </p:cNvSpPr>
          <p:nvPr>
            <p:ph type="hdr" sz="quarter" idx="10"/>
          </p:nvPr>
        </p:nvSpPr>
        <p:spPr/>
        <p:txBody>
          <a:bodyPr/>
          <a:lstStyle/>
          <a:p>
            <a:pPr>
              <a:defRPr/>
            </a:pPr>
            <a:r>
              <a:rPr lang="lt-LT"/>
              <a:t>VBE statistika</a:t>
            </a:r>
          </a:p>
        </p:txBody>
      </p:sp>
      <p:sp>
        <p:nvSpPr>
          <p:cNvPr id="5" name="Skaidrės numerio vietos rezervavimo ženklas 4"/>
          <p:cNvSpPr>
            <a:spLocks noGrp="1"/>
          </p:cNvSpPr>
          <p:nvPr>
            <p:ph type="sldNum" sz="quarter" idx="11"/>
          </p:nvPr>
        </p:nvSpPr>
        <p:spPr/>
        <p:txBody>
          <a:bodyPr/>
          <a:lstStyle/>
          <a:p>
            <a:pPr>
              <a:defRPr/>
            </a:pPr>
            <a:fld id="{6174A1B4-DB4C-44BF-9607-AE3C19563534}" type="slidenum">
              <a:rPr lang="lt-LT" smtClean="0"/>
              <a:pPr>
                <a:defRPr/>
              </a:pPr>
              <a:t>6</a:t>
            </a:fld>
            <a:endParaRPr lang="lt-LT"/>
          </a:p>
        </p:txBody>
      </p:sp>
    </p:spTree>
    <p:extLst>
      <p:ext uri="{BB962C8B-B14F-4D97-AF65-F5344CB8AC3E}">
        <p14:creationId xmlns:p14="http://schemas.microsoft.com/office/powerpoint/2010/main" val="9591539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lt-LT" dirty="0"/>
              <a:t>Bendras LKL VBE vidurkis -37,8</a:t>
            </a:r>
          </a:p>
        </p:txBody>
      </p:sp>
      <p:sp>
        <p:nvSpPr>
          <p:cNvPr id="4" name="Antraštės vietos rezervavimo ženklas 3"/>
          <p:cNvSpPr>
            <a:spLocks noGrp="1"/>
          </p:cNvSpPr>
          <p:nvPr>
            <p:ph type="hdr" sz="quarter" idx="10"/>
          </p:nvPr>
        </p:nvSpPr>
        <p:spPr/>
        <p:txBody>
          <a:bodyPr/>
          <a:lstStyle/>
          <a:p>
            <a:pPr>
              <a:defRPr/>
            </a:pPr>
            <a:r>
              <a:rPr lang="lt-LT"/>
              <a:t>VBE statistika</a:t>
            </a:r>
          </a:p>
        </p:txBody>
      </p:sp>
      <p:sp>
        <p:nvSpPr>
          <p:cNvPr id="5" name="Skaidrės numerio vietos rezervavimo ženklas 4"/>
          <p:cNvSpPr>
            <a:spLocks noGrp="1"/>
          </p:cNvSpPr>
          <p:nvPr>
            <p:ph type="sldNum" sz="quarter" idx="11"/>
          </p:nvPr>
        </p:nvSpPr>
        <p:spPr/>
        <p:txBody>
          <a:bodyPr/>
          <a:lstStyle/>
          <a:p>
            <a:pPr>
              <a:defRPr/>
            </a:pPr>
            <a:fld id="{6174A1B4-DB4C-44BF-9607-AE3C19563534}" type="slidenum">
              <a:rPr lang="lt-LT" smtClean="0"/>
              <a:pPr>
                <a:defRPr/>
              </a:pPr>
              <a:t>7</a:t>
            </a:fld>
            <a:endParaRPr lang="lt-LT"/>
          </a:p>
        </p:txBody>
      </p:sp>
    </p:spTree>
    <p:extLst>
      <p:ext uri="{BB962C8B-B14F-4D97-AF65-F5344CB8AC3E}">
        <p14:creationId xmlns:p14="http://schemas.microsoft.com/office/powerpoint/2010/main" val="31291447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lt-LT" dirty="0"/>
              <a:t>2021 m. IT VBE laikė tik vienos gimnazijos kandidatai</a:t>
            </a:r>
          </a:p>
        </p:txBody>
      </p:sp>
      <p:sp>
        <p:nvSpPr>
          <p:cNvPr id="4" name="Antraštės vietos rezervavimo ženklas 3"/>
          <p:cNvSpPr>
            <a:spLocks noGrp="1"/>
          </p:cNvSpPr>
          <p:nvPr>
            <p:ph type="hdr" sz="quarter" idx="10"/>
          </p:nvPr>
        </p:nvSpPr>
        <p:spPr/>
        <p:txBody>
          <a:bodyPr/>
          <a:lstStyle/>
          <a:p>
            <a:pPr>
              <a:defRPr/>
            </a:pPr>
            <a:r>
              <a:rPr lang="lt-LT"/>
              <a:t>VBE statistika</a:t>
            </a:r>
          </a:p>
        </p:txBody>
      </p:sp>
      <p:sp>
        <p:nvSpPr>
          <p:cNvPr id="5" name="Skaidrės numerio vietos rezervavimo ženklas 4"/>
          <p:cNvSpPr>
            <a:spLocks noGrp="1"/>
          </p:cNvSpPr>
          <p:nvPr>
            <p:ph type="sldNum" sz="quarter" idx="11"/>
          </p:nvPr>
        </p:nvSpPr>
        <p:spPr/>
        <p:txBody>
          <a:bodyPr/>
          <a:lstStyle/>
          <a:p>
            <a:pPr>
              <a:defRPr/>
            </a:pPr>
            <a:fld id="{6174A1B4-DB4C-44BF-9607-AE3C19563534}" type="slidenum">
              <a:rPr lang="lt-LT" smtClean="0"/>
              <a:pPr>
                <a:defRPr/>
              </a:pPr>
              <a:t>8</a:t>
            </a:fld>
            <a:endParaRPr lang="lt-LT"/>
          </a:p>
        </p:txBody>
      </p:sp>
    </p:spTree>
    <p:extLst>
      <p:ext uri="{BB962C8B-B14F-4D97-AF65-F5344CB8AC3E}">
        <p14:creationId xmlns:p14="http://schemas.microsoft.com/office/powerpoint/2010/main" val="387206433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lstStyle/>
          <a:p>
            <a:r>
              <a:rPr lang="lt-LT" dirty="0"/>
              <a:t>2018 m. fizikos BE vidurkis nefiksuotas, nes laikė</a:t>
            </a:r>
            <a:r>
              <a:rPr lang="lt-LT" baseline="0" dirty="0"/>
              <a:t> tik vienas kandidatas.</a:t>
            </a:r>
            <a:endParaRPr lang="lt-LT" dirty="0"/>
          </a:p>
        </p:txBody>
      </p:sp>
      <p:sp>
        <p:nvSpPr>
          <p:cNvPr id="4" name="Antraštės vietos rezervavimo ženklas 3"/>
          <p:cNvSpPr>
            <a:spLocks noGrp="1"/>
          </p:cNvSpPr>
          <p:nvPr>
            <p:ph type="hdr" sz="quarter" idx="10"/>
          </p:nvPr>
        </p:nvSpPr>
        <p:spPr/>
        <p:txBody>
          <a:bodyPr/>
          <a:lstStyle/>
          <a:p>
            <a:pPr>
              <a:defRPr/>
            </a:pPr>
            <a:r>
              <a:rPr lang="lt-LT"/>
              <a:t>VBE statistika</a:t>
            </a:r>
          </a:p>
        </p:txBody>
      </p:sp>
      <p:sp>
        <p:nvSpPr>
          <p:cNvPr id="5" name="Skaidrės numerio vietos rezervavimo ženklas 4"/>
          <p:cNvSpPr>
            <a:spLocks noGrp="1"/>
          </p:cNvSpPr>
          <p:nvPr>
            <p:ph type="sldNum" sz="quarter" idx="11"/>
          </p:nvPr>
        </p:nvSpPr>
        <p:spPr/>
        <p:txBody>
          <a:bodyPr/>
          <a:lstStyle/>
          <a:p>
            <a:pPr>
              <a:defRPr/>
            </a:pPr>
            <a:fld id="{6174A1B4-DB4C-44BF-9607-AE3C19563534}" type="slidenum">
              <a:rPr lang="lt-LT" smtClean="0"/>
              <a:pPr>
                <a:defRPr/>
              </a:pPr>
              <a:t>9</a:t>
            </a:fld>
            <a:endParaRPr lang="lt-LT"/>
          </a:p>
        </p:txBody>
      </p:sp>
    </p:spTree>
    <p:extLst>
      <p:ext uri="{BB962C8B-B14F-4D97-AF65-F5344CB8AC3E}">
        <p14:creationId xmlns:p14="http://schemas.microsoft.com/office/powerpoint/2010/main" val="3342561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Pavadinimo skaidrė">
    <p:spTree>
      <p:nvGrpSpPr>
        <p:cNvPr id="1" name=""/>
        <p:cNvGrpSpPr/>
        <p:nvPr/>
      </p:nvGrpSpPr>
      <p:grpSpPr>
        <a:xfrm>
          <a:off x="0" y="0"/>
          <a:ext cx="0" cy="0"/>
          <a:chOff x="0" y="0"/>
          <a:chExt cx="0" cy="0"/>
        </a:xfrm>
      </p:grpSpPr>
      <p:sp>
        <p:nvSpPr>
          <p:cNvPr id="4" name="Freeform 2"/>
          <p:cNvSpPr>
            <a:spLocks/>
          </p:cNvSpPr>
          <p:nvPr/>
        </p:nvSpPr>
        <p:spPr bwMode="blackWhite">
          <a:xfrm>
            <a:off x="20638" y="12700"/>
            <a:ext cx="8896350" cy="6780213"/>
          </a:xfrm>
          <a:custGeom>
            <a:avLst/>
            <a:gdLst>
              <a:gd name="T0" fmla="*/ 2147483647 w 3985"/>
              <a:gd name="T1" fmla="*/ 0 h 3619"/>
              <a:gd name="T2" fmla="*/ 0 w 3985"/>
              <a:gd name="T3" fmla="*/ 2147483647 h 3619"/>
              <a:gd name="T4" fmla="*/ 2147483647 w 3985"/>
              <a:gd name="T5" fmla="*/ 2147483647 h 3619"/>
              <a:gd name="T6" fmla="*/ 2147483647 w 3985"/>
              <a:gd name="T7" fmla="*/ 2147483647 h 3619"/>
              <a:gd name="T8" fmla="*/ 2147483647 w 3985"/>
              <a:gd name="T9" fmla="*/ 0 h 3619"/>
              <a:gd name="T10" fmla="*/ 2147483647 w 3985"/>
              <a:gd name="T11" fmla="*/ 0 h 36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985" h="3619">
                <a:moveTo>
                  <a:pt x="2822" y="0"/>
                </a:moveTo>
                <a:lnTo>
                  <a:pt x="0" y="975"/>
                </a:lnTo>
                <a:lnTo>
                  <a:pt x="2169" y="3619"/>
                </a:lnTo>
                <a:lnTo>
                  <a:pt x="3985" y="1125"/>
                </a:lnTo>
                <a:lnTo>
                  <a:pt x="2822"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grpSp>
        <p:nvGrpSpPr>
          <p:cNvPr id="5" name="Group 8"/>
          <p:cNvGrpSpPr>
            <a:grpSpLocks/>
          </p:cNvGrpSpPr>
          <p:nvPr/>
        </p:nvGrpSpPr>
        <p:grpSpPr bwMode="auto">
          <a:xfrm>
            <a:off x="195263" y="234950"/>
            <a:ext cx="3787775" cy="1778000"/>
            <a:chOff x="123" y="148"/>
            <a:chExt cx="2386" cy="1120"/>
          </a:xfrm>
        </p:grpSpPr>
        <p:sp>
          <p:nvSpPr>
            <p:cNvPr id="6" name="Freeform 9"/>
            <p:cNvSpPr>
              <a:spLocks/>
            </p:cNvSpPr>
            <p:nvPr userDrawn="1"/>
          </p:nvSpPr>
          <p:spPr bwMode="auto">
            <a:xfrm>
              <a:off x="177" y="177"/>
              <a:ext cx="2250" cy="1017"/>
            </a:xfrm>
            <a:custGeom>
              <a:avLst/>
              <a:gdLst>
                <a:gd name="T0" fmla="*/ 2147483647 w 794"/>
                <a:gd name="T1" fmla="*/ 2147483647 h 414"/>
                <a:gd name="T2" fmla="*/ 2147483647 w 794"/>
                <a:gd name="T3" fmla="*/ 2147483647 h 414"/>
                <a:gd name="T4" fmla="*/ 2147483647 w 794"/>
                <a:gd name="T5" fmla="*/ 2147483647 h 414"/>
                <a:gd name="T6" fmla="*/ 2147483647 w 794"/>
                <a:gd name="T7" fmla="*/ 0 h 414"/>
                <a:gd name="T8" fmla="*/ 2147483647 w 794"/>
                <a:gd name="T9" fmla="*/ 2147483647 h 414"/>
                <a:gd name="T10" fmla="*/ 0 w 794"/>
                <a:gd name="T11" fmla="*/ 2147483647 h 414"/>
                <a:gd name="T12" fmla="*/ 2147483647 w 794"/>
                <a:gd name="T13" fmla="*/ 2147483647 h 414"/>
                <a:gd name="T14" fmla="*/ 2147483647 w 794"/>
                <a:gd name="T15" fmla="*/ 2147483647 h 414"/>
                <a:gd name="T16" fmla="*/ 2147483647 w 794"/>
                <a:gd name="T17" fmla="*/ 2147483647 h 414"/>
                <a:gd name="T18" fmla="*/ 2147483647 w 794"/>
                <a:gd name="T19" fmla="*/ 2147483647 h 414"/>
                <a:gd name="T20" fmla="*/ 2147483647 w 794"/>
                <a:gd name="T21" fmla="*/ 2147483647 h 414"/>
                <a:gd name="T22" fmla="*/ 2147483647 w 794"/>
                <a:gd name="T23" fmla="*/ 2147483647 h 4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7" name="Freeform 10"/>
            <p:cNvSpPr>
              <a:spLocks/>
            </p:cNvSpPr>
            <p:nvPr userDrawn="1"/>
          </p:nvSpPr>
          <p:spPr bwMode="auto">
            <a:xfrm>
              <a:off x="166" y="261"/>
              <a:ext cx="2244" cy="1007"/>
            </a:xfrm>
            <a:custGeom>
              <a:avLst/>
              <a:gdLst>
                <a:gd name="T0" fmla="*/ 25822135 w 1586"/>
                <a:gd name="T1" fmla="*/ 0 h 821"/>
                <a:gd name="T2" fmla="*/ 250803992 w 1586"/>
                <a:gd name="T3" fmla="*/ 659352 h 821"/>
                <a:gd name="T4" fmla="*/ 269067427 w 1586"/>
                <a:gd name="T5" fmla="*/ 810588 h 821"/>
                <a:gd name="T6" fmla="*/ 298879185 w 1586"/>
                <a:gd name="T7" fmla="*/ 1006105 h 821"/>
                <a:gd name="T8" fmla="*/ 294925158 w 1586"/>
                <a:gd name="T9" fmla="*/ 1043069 h 821"/>
                <a:gd name="T10" fmla="*/ 254338558 w 1586"/>
                <a:gd name="T11" fmla="*/ 999744 h 821"/>
                <a:gd name="T12" fmla="*/ 215723795 w 1586"/>
                <a:gd name="T13" fmla="*/ 1030436 h 821"/>
                <a:gd name="T14" fmla="*/ 7800775 w 1586"/>
                <a:gd name="T15" fmla="*/ 379641 h 821"/>
                <a:gd name="T16" fmla="*/ 0 w 1586"/>
                <a:gd name="T17" fmla="*/ 190636 h 821"/>
                <a:gd name="T18" fmla="*/ 8649896 w 1586"/>
                <a:gd name="T19" fmla="*/ 40188 h 821"/>
                <a:gd name="T20" fmla="*/ 25822135 w 1586"/>
                <a:gd name="T21" fmla="*/ 0 h 821"/>
                <a:gd name="T22" fmla="*/ 25822135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8" name="Freeform 11"/>
            <p:cNvSpPr>
              <a:spLocks/>
            </p:cNvSpPr>
            <p:nvPr userDrawn="1"/>
          </p:nvSpPr>
          <p:spPr bwMode="auto">
            <a:xfrm>
              <a:off x="474" y="344"/>
              <a:ext cx="1488" cy="919"/>
            </a:xfrm>
            <a:custGeom>
              <a:avLst/>
              <a:gdLst>
                <a:gd name="T0" fmla="*/ 0 w 1049"/>
                <a:gd name="T1" fmla="*/ 458554 h 747"/>
                <a:gd name="T2" fmla="*/ 189944897 w 1049"/>
                <a:gd name="T3" fmla="*/ 1054932 h 747"/>
                <a:gd name="T4" fmla="*/ 193477942 w 1049"/>
                <a:gd name="T5" fmla="*/ 754203 h 747"/>
                <a:gd name="T6" fmla="*/ 216135909 w 1049"/>
                <a:gd name="T7" fmla="*/ 596192 h 747"/>
                <a:gd name="T8" fmla="*/ 16068407 w 1049"/>
                <a:gd name="T9" fmla="*/ 0 h 747"/>
                <a:gd name="T10" fmla="*/ 0 w 1049"/>
                <a:gd name="T11" fmla="*/ 178650 h 747"/>
                <a:gd name="T12" fmla="*/ 0 w 1049"/>
                <a:gd name="T13" fmla="*/ 458554 h 747"/>
                <a:gd name="T14" fmla="*/ 0 w 1049"/>
                <a:gd name="T15" fmla="*/ 458554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grpSp>
          <p:nvGrpSpPr>
            <p:cNvPr id="9" name="Group 12"/>
            <p:cNvGrpSpPr>
              <a:grpSpLocks/>
            </p:cNvGrpSpPr>
            <p:nvPr userDrawn="1"/>
          </p:nvGrpSpPr>
          <p:grpSpPr bwMode="auto">
            <a:xfrm>
              <a:off x="123" y="148"/>
              <a:ext cx="2386" cy="1081"/>
              <a:chOff x="123" y="148"/>
              <a:chExt cx="2386" cy="1081"/>
            </a:xfrm>
          </p:grpSpPr>
          <p:sp>
            <p:nvSpPr>
              <p:cNvPr id="10" name="Freeform 13"/>
              <p:cNvSpPr>
                <a:spLocks/>
              </p:cNvSpPr>
              <p:nvPr userDrawn="1"/>
            </p:nvSpPr>
            <p:spPr bwMode="auto">
              <a:xfrm>
                <a:off x="2005" y="934"/>
                <a:ext cx="212" cy="214"/>
              </a:xfrm>
              <a:custGeom>
                <a:avLst/>
                <a:gdLst>
                  <a:gd name="T0" fmla="*/ 19914667 w 150"/>
                  <a:gd name="T1" fmla="*/ 0 h 173"/>
                  <a:gd name="T2" fmla="*/ 7330270 w 150"/>
                  <a:gd name="T3" fmla="*/ 113505 h 173"/>
                  <a:gd name="T4" fmla="*/ 0 w 150"/>
                  <a:gd name="T5" fmla="*/ 296101 h 173"/>
                  <a:gd name="T6" fmla="*/ 14490273 w 150"/>
                  <a:gd name="T7" fmla="*/ 273664 h 173"/>
                  <a:gd name="T8" fmla="*/ 18666266 w 150"/>
                  <a:gd name="T9" fmla="*/ 144582 h 173"/>
                  <a:gd name="T10" fmla="*/ 27237056 w 150"/>
                  <a:gd name="T11" fmla="*/ 45914 h 173"/>
                  <a:gd name="T12" fmla="*/ 19914667 w 150"/>
                  <a:gd name="T13" fmla="*/ 0 h 173"/>
                  <a:gd name="T14" fmla="*/ 19914667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1" name="Freeform 14"/>
              <p:cNvSpPr>
                <a:spLocks/>
              </p:cNvSpPr>
              <p:nvPr userDrawn="1"/>
            </p:nvSpPr>
            <p:spPr bwMode="auto">
              <a:xfrm>
                <a:off x="123" y="148"/>
                <a:ext cx="2386" cy="1081"/>
              </a:xfrm>
              <a:custGeom>
                <a:avLst/>
                <a:gdLst>
                  <a:gd name="T0" fmla="*/ 30861170 w 1684"/>
                  <a:gd name="T1" fmla="*/ 0 h 880"/>
                  <a:gd name="T2" fmla="*/ 12477342 w 1684"/>
                  <a:gd name="T3" fmla="*/ 69734 h 880"/>
                  <a:gd name="T4" fmla="*/ 0 w 1684"/>
                  <a:gd name="T5" fmla="*/ 278800 h 880"/>
                  <a:gd name="T6" fmla="*/ 13308863 w 1684"/>
                  <a:gd name="T7" fmla="*/ 480796 h 880"/>
                  <a:gd name="T8" fmla="*/ 233923723 w 1684"/>
                  <a:gd name="T9" fmla="*/ 1161471 h 880"/>
                  <a:gd name="T10" fmla="*/ 281448705 w 1684"/>
                  <a:gd name="T11" fmla="*/ 1119095 h 880"/>
                  <a:gd name="T12" fmla="*/ 319959394 w 1684"/>
                  <a:gd name="T13" fmla="*/ 1178990 h 880"/>
                  <a:gd name="T14" fmla="*/ 333321495 w 1684"/>
                  <a:gd name="T15" fmla="*/ 1083817 h 880"/>
                  <a:gd name="T16" fmla="*/ 297263002 w 1684"/>
                  <a:gd name="T17" fmla="*/ 889282 h 880"/>
                  <a:gd name="T18" fmla="*/ 282612078 w 1684"/>
                  <a:gd name="T19" fmla="*/ 686675 h 880"/>
                  <a:gd name="T20" fmla="*/ 271049216 w 1684"/>
                  <a:gd name="T21" fmla="*/ 706149 h 880"/>
                  <a:gd name="T22" fmla="*/ 284787237 w 1684"/>
                  <a:gd name="T23" fmla="*/ 889282 h 880"/>
                  <a:gd name="T24" fmla="*/ 312331176 w 1684"/>
                  <a:gd name="T25" fmla="*/ 1084567 h 880"/>
                  <a:gd name="T26" fmla="*/ 279703514 w 1684"/>
                  <a:gd name="T27" fmla="*/ 1054605 h 880"/>
                  <a:gd name="T28" fmla="*/ 241232496 w 1684"/>
                  <a:gd name="T29" fmla="*/ 1089415 h 880"/>
                  <a:gd name="T30" fmla="*/ 248352443 w 1684"/>
                  <a:gd name="T31" fmla="*/ 870262 h 880"/>
                  <a:gd name="T32" fmla="*/ 264847534 w 1684"/>
                  <a:gd name="T33" fmla="*/ 720919 h 880"/>
                  <a:gd name="T34" fmla="*/ 245537306 w 1684"/>
                  <a:gd name="T35" fmla="*/ 739526 h 880"/>
                  <a:gd name="T36" fmla="*/ 230566772 w 1684"/>
                  <a:gd name="T37" fmla="*/ 882293 h 880"/>
                  <a:gd name="T38" fmla="*/ 225478935 w 1684"/>
                  <a:gd name="T39" fmla="*/ 1060117 h 880"/>
                  <a:gd name="T40" fmla="*/ 21203005 w 1684"/>
                  <a:gd name="T41" fmla="*/ 415235 h 880"/>
                  <a:gd name="T42" fmla="*/ 15786714 w 1684"/>
                  <a:gd name="T43" fmla="*/ 287612 h 880"/>
                  <a:gd name="T44" fmla="*/ 20376290 w 1684"/>
                  <a:gd name="T45" fmla="*/ 128080 h 880"/>
                  <a:gd name="T46" fmla="*/ 42881470 w 1684"/>
                  <a:gd name="T47" fmla="*/ 0 h 880"/>
                  <a:gd name="T48" fmla="*/ 30861170 w 1684"/>
                  <a:gd name="T49" fmla="*/ 0 h 880"/>
                  <a:gd name="T50" fmla="*/ 30861170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2" name="Freeform 15"/>
              <p:cNvSpPr>
                <a:spLocks/>
              </p:cNvSpPr>
              <p:nvPr userDrawn="1"/>
            </p:nvSpPr>
            <p:spPr bwMode="auto">
              <a:xfrm>
                <a:off x="324" y="158"/>
                <a:ext cx="1686" cy="614"/>
              </a:xfrm>
              <a:custGeom>
                <a:avLst/>
                <a:gdLst>
                  <a:gd name="T0" fmla="*/ 19791526 w 1190"/>
                  <a:gd name="T1" fmla="*/ 0 h 500"/>
                  <a:gd name="T2" fmla="*/ 235238196 w 1190"/>
                  <a:gd name="T3" fmla="*/ 648779 h 500"/>
                  <a:gd name="T4" fmla="*/ 212557501 w 1190"/>
                  <a:gd name="T5" fmla="*/ 661952 h 500"/>
                  <a:gd name="T6" fmla="*/ 0 w 1190"/>
                  <a:gd name="T7" fmla="*/ 35703 h 500"/>
                  <a:gd name="T8" fmla="*/ 19791526 w 1190"/>
                  <a:gd name="T9" fmla="*/ 0 h 500"/>
                  <a:gd name="T10" fmla="*/ 19791526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3" name="Freeform 16"/>
              <p:cNvSpPr>
                <a:spLocks/>
              </p:cNvSpPr>
              <p:nvPr userDrawn="1"/>
            </p:nvSpPr>
            <p:spPr bwMode="auto">
              <a:xfrm>
                <a:off x="409" y="251"/>
                <a:ext cx="227" cy="410"/>
              </a:xfrm>
              <a:custGeom>
                <a:avLst/>
                <a:gdLst>
                  <a:gd name="T0" fmla="*/ 24102368 w 160"/>
                  <a:gd name="T1" fmla="*/ 0 h 335"/>
                  <a:gd name="T2" fmla="*/ 3946755 w 160"/>
                  <a:gd name="T3" fmla="*/ 125514 h 335"/>
                  <a:gd name="T4" fmla="*/ 0 w 160"/>
                  <a:gd name="T5" fmla="*/ 270398 h 335"/>
                  <a:gd name="T6" fmla="*/ 6916357 w 160"/>
                  <a:gd name="T7" fmla="*/ 369591 h 335"/>
                  <a:gd name="T8" fmla="*/ 19433976 w 160"/>
                  <a:gd name="T9" fmla="*/ 394094 h 335"/>
                  <a:gd name="T10" fmla="*/ 15778465 w 160"/>
                  <a:gd name="T11" fmla="*/ 180520 h 335"/>
                  <a:gd name="T12" fmla="*/ 33154335 w 160"/>
                  <a:gd name="T13" fmla="*/ 20554 h 335"/>
                  <a:gd name="T14" fmla="*/ 24102368 w 160"/>
                  <a:gd name="T15" fmla="*/ 0 h 335"/>
                  <a:gd name="T16" fmla="*/ 24102368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4" name="Freeform 17"/>
              <p:cNvSpPr>
                <a:spLocks/>
              </p:cNvSpPr>
              <p:nvPr userDrawn="1"/>
            </p:nvSpPr>
            <p:spPr bwMode="auto">
              <a:xfrm>
                <a:off x="846" y="536"/>
                <a:ext cx="691" cy="364"/>
              </a:xfrm>
              <a:custGeom>
                <a:avLst/>
                <a:gdLst>
                  <a:gd name="T0" fmla="*/ 2582872 w 489"/>
                  <a:gd name="T1" fmla="*/ 47841 h 296"/>
                  <a:gd name="T2" fmla="*/ 28787044 w 489"/>
                  <a:gd name="T3" fmla="*/ 92337 h 296"/>
                  <a:gd name="T4" fmla="*/ 58412186 w 489"/>
                  <a:gd name="T5" fmla="*/ 190917 h 296"/>
                  <a:gd name="T6" fmla="*/ 79330437 w 489"/>
                  <a:gd name="T7" fmla="*/ 338585 h 296"/>
                  <a:gd name="T8" fmla="*/ 58765763 w 489"/>
                  <a:gd name="T9" fmla="*/ 320161 h 296"/>
                  <a:gd name="T10" fmla="*/ 24987921 w 489"/>
                  <a:gd name="T11" fmla="*/ 203455 h 296"/>
                  <a:gd name="T12" fmla="*/ 8992151 w 489"/>
                  <a:gd name="T13" fmla="*/ 111302 h 296"/>
                  <a:gd name="T14" fmla="*/ 19233208 w 489"/>
                  <a:gd name="T15" fmla="*/ 226808 h 296"/>
                  <a:gd name="T16" fmla="*/ 49020867 w 489"/>
                  <a:gd name="T17" fmla="*/ 375345 h 296"/>
                  <a:gd name="T18" fmla="*/ 83964840 w 489"/>
                  <a:gd name="T19" fmla="*/ 412976 h 296"/>
                  <a:gd name="T20" fmla="*/ 88128771 w 489"/>
                  <a:gd name="T21" fmla="*/ 311697 h 296"/>
                  <a:gd name="T22" fmla="*/ 71030561 w 489"/>
                  <a:gd name="T23" fmla="*/ 167612 h 296"/>
                  <a:gd name="T24" fmla="*/ 30607376 w 489"/>
                  <a:gd name="T25" fmla="*/ 24140 h 296"/>
                  <a:gd name="T26" fmla="*/ 0 w 489"/>
                  <a:gd name="T27" fmla="*/ 0 h 296"/>
                  <a:gd name="T28" fmla="*/ 2582872 w 489"/>
                  <a:gd name="T29" fmla="*/ 47841 h 296"/>
                  <a:gd name="T30" fmla="*/ 2582872 w 489"/>
                  <a:gd name="T31" fmla="*/ 47841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grpSp>
      </p:grpSp>
      <p:grpSp>
        <p:nvGrpSpPr>
          <p:cNvPr id="15" name="Group 18"/>
          <p:cNvGrpSpPr>
            <a:grpSpLocks/>
          </p:cNvGrpSpPr>
          <p:nvPr/>
        </p:nvGrpSpPr>
        <p:grpSpPr bwMode="auto">
          <a:xfrm>
            <a:off x="7915275" y="4368800"/>
            <a:ext cx="742950" cy="1058863"/>
            <a:chOff x="4986" y="2752"/>
            <a:chExt cx="468" cy="667"/>
          </a:xfrm>
        </p:grpSpPr>
        <p:sp>
          <p:nvSpPr>
            <p:cNvPr id="16" name="Freeform 19"/>
            <p:cNvSpPr>
              <a:spLocks/>
            </p:cNvSpPr>
            <p:nvPr userDrawn="1"/>
          </p:nvSpPr>
          <p:spPr bwMode="auto">
            <a:xfrm rot="7320404">
              <a:off x="4909" y="2936"/>
              <a:ext cx="629" cy="293"/>
            </a:xfrm>
            <a:custGeom>
              <a:avLst/>
              <a:gdLst>
                <a:gd name="T0" fmla="*/ 2 w 794"/>
                <a:gd name="T1" fmla="*/ 1 h 414"/>
                <a:gd name="T2" fmla="*/ 2 w 794"/>
                <a:gd name="T3" fmla="*/ 1 h 414"/>
                <a:gd name="T4" fmla="*/ 2 w 794"/>
                <a:gd name="T5" fmla="*/ 1 h 414"/>
                <a:gd name="T6" fmla="*/ 2 w 794"/>
                <a:gd name="T7" fmla="*/ 0 h 414"/>
                <a:gd name="T8" fmla="*/ 2 w 794"/>
                <a:gd name="T9" fmla="*/ 1 h 414"/>
                <a:gd name="T10" fmla="*/ 0 w 794"/>
                <a:gd name="T11" fmla="*/ 1 h 414"/>
                <a:gd name="T12" fmla="*/ 2 w 794"/>
                <a:gd name="T13" fmla="*/ 1 h 414"/>
                <a:gd name="T14" fmla="*/ 2 w 794"/>
                <a:gd name="T15" fmla="*/ 1 h 414"/>
                <a:gd name="T16" fmla="*/ 2 w 794"/>
                <a:gd name="T17" fmla="*/ 1 h 414"/>
                <a:gd name="T18" fmla="*/ 2 w 794"/>
                <a:gd name="T19" fmla="*/ 1 h 414"/>
                <a:gd name="T20" fmla="*/ 2 w 794"/>
                <a:gd name="T21" fmla="*/ 1 h 414"/>
                <a:gd name="T22" fmla="*/ 2 w 794"/>
                <a:gd name="T23" fmla="*/ 1 h 4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7" name="Freeform 20"/>
            <p:cNvSpPr>
              <a:spLocks/>
            </p:cNvSpPr>
            <p:nvPr userDrawn="1"/>
          </p:nvSpPr>
          <p:spPr bwMode="auto">
            <a:xfrm rot="7320404">
              <a:off x="4893" y="2923"/>
              <a:ext cx="627" cy="290"/>
            </a:xfrm>
            <a:custGeom>
              <a:avLst/>
              <a:gdLst>
                <a:gd name="T0" fmla="*/ 0 w 1586"/>
                <a:gd name="T1" fmla="*/ 0 h 821"/>
                <a:gd name="T2" fmla="*/ 0 w 1586"/>
                <a:gd name="T3" fmla="*/ 0 h 821"/>
                <a:gd name="T4" fmla="*/ 0 w 1586"/>
                <a:gd name="T5" fmla="*/ 0 h 821"/>
                <a:gd name="T6" fmla="*/ 0 w 1586"/>
                <a:gd name="T7" fmla="*/ 0 h 821"/>
                <a:gd name="T8" fmla="*/ 0 w 1586"/>
                <a:gd name="T9" fmla="*/ 0 h 821"/>
                <a:gd name="T10" fmla="*/ 0 w 1586"/>
                <a:gd name="T11" fmla="*/ 0 h 821"/>
                <a:gd name="T12" fmla="*/ 0 w 1586"/>
                <a:gd name="T13" fmla="*/ 0 h 821"/>
                <a:gd name="T14" fmla="*/ 0 w 1586"/>
                <a:gd name="T15" fmla="*/ 0 h 821"/>
                <a:gd name="T16" fmla="*/ 0 w 1586"/>
                <a:gd name="T17" fmla="*/ 0 h 821"/>
                <a:gd name="T18" fmla="*/ 0 w 1586"/>
                <a:gd name="T19" fmla="*/ 0 h 821"/>
                <a:gd name="T20" fmla="*/ 0 w 1586"/>
                <a:gd name="T21" fmla="*/ 0 h 821"/>
                <a:gd name="T22" fmla="*/ 0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8" name="Freeform 21"/>
            <p:cNvSpPr>
              <a:spLocks/>
            </p:cNvSpPr>
            <p:nvPr userDrawn="1"/>
          </p:nvSpPr>
          <p:spPr bwMode="auto">
            <a:xfrm rot="7320404">
              <a:off x="5000" y="2912"/>
              <a:ext cx="416" cy="265"/>
            </a:xfrm>
            <a:custGeom>
              <a:avLst/>
              <a:gdLst>
                <a:gd name="T0" fmla="*/ 0 w 1049"/>
                <a:gd name="T1" fmla="*/ 0 h 747"/>
                <a:gd name="T2" fmla="*/ 0 w 1049"/>
                <a:gd name="T3" fmla="*/ 0 h 747"/>
                <a:gd name="T4" fmla="*/ 0 w 1049"/>
                <a:gd name="T5" fmla="*/ 0 h 747"/>
                <a:gd name="T6" fmla="*/ 0 w 1049"/>
                <a:gd name="T7" fmla="*/ 0 h 747"/>
                <a:gd name="T8" fmla="*/ 0 w 1049"/>
                <a:gd name="T9" fmla="*/ 0 h 747"/>
                <a:gd name="T10" fmla="*/ 0 w 1049"/>
                <a:gd name="T11" fmla="*/ 0 h 747"/>
                <a:gd name="T12" fmla="*/ 0 w 1049"/>
                <a:gd name="T13" fmla="*/ 0 h 747"/>
                <a:gd name="T14" fmla="*/ 0 w 1049"/>
                <a:gd name="T15" fmla="*/ 0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grpSp>
          <p:nvGrpSpPr>
            <p:cNvPr id="19" name="Group 22"/>
            <p:cNvGrpSpPr>
              <a:grpSpLocks/>
            </p:cNvGrpSpPr>
            <p:nvPr userDrawn="1"/>
          </p:nvGrpSpPr>
          <p:grpSpPr bwMode="auto">
            <a:xfrm>
              <a:off x="4986" y="2752"/>
              <a:ext cx="468" cy="667"/>
              <a:chOff x="4986" y="2752"/>
              <a:chExt cx="468" cy="667"/>
            </a:xfrm>
          </p:grpSpPr>
          <p:sp>
            <p:nvSpPr>
              <p:cNvPr id="20" name="Freeform 23"/>
              <p:cNvSpPr>
                <a:spLocks/>
              </p:cNvSpPr>
              <p:nvPr userDrawn="1"/>
            </p:nvSpPr>
            <p:spPr bwMode="auto">
              <a:xfrm rot="7320404">
                <a:off x="4987" y="3190"/>
                <a:ext cx="59" cy="61"/>
              </a:xfrm>
              <a:custGeom>
                <a:avLst/>
                <a:gdLst>
                  <a:gd name="T0" fmla="*/ 0 w 150"/>
                  <a:gd name="T1" fmla="*/ 0 h 173"/>
                  <a:gd name="T2" fmla="*/ 0 w 150"/>
                  <a:gd name="T3" fmla="*/ 0 h 173"/>
                  <a:gd name="T4" fmla="*/ 0 w 150"/>
                  <a:gd name="T5" fmla="*/ 0 h 173"/>
                  <a:gd name="T6" fmla="*/ 0 w 150"/>
                  <a:gd name="T7" fmla="*/ 0 h 173"/>
                  <a:gd name="T8" fmla="*/ 0 w 150"/>
                  <a:gd name="T9" fmla="*/ 0 h 173"/>
                  <a:gd name="T10" fmla="*/ 0 w 150"/>
                  <a:gd name="T11" fmla="*/ 0 h 173"/>
                  <a:gd name="T12" fmla="*/ 0 w 150"/>
                  <a:gd name="T13" fmla="*/ 0 h 173"/>
                  <a:gd name="T14" fmla="*/ 0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21" name="Freeform 24"/>
              <p:cNvSpPr>
                <a:spLocks/>
              </p:cNvSpPr>
              <p:nvPr userDrawn="1"/>
            </p:nvSpPr>
            <p:spPr bwMode="auto">
              <a:xfrm rot="7320404">
                <a:off x="4887" y="2930"/>
                <a:ext cx="667" cy="311"/>
              </a:xfrm>
              <a:custGeom>
                <a:avLst/>
                <a:gdLst>
                  <a:gd name="T0" fmla="*/ 0 w 1684"/>
                  <a:gd name="T1" fmla="*/ 0 h 880"/>
                  <a:gd name="T2" fmla="*/ 0 w 1684"/>
                  <a:gd name="T3" fmla="*/ 0 h 880"/>
                  <a:gd name="T4" fmla="*/ 0 w 1684"/>
                  <a:gd name="T5" fmla="*/ 0 h 880"/>
                  <a:gd name="T6" fmla="*/ 0 w 1684"/>
                  <a:gd name="T7" fmla="*/ 0 h 880"/>
                  <a:gd name="T8" fmla="*/ 0 w 1684"/>
                  <a:gd name="T9" fmla="*/ 0 h 880"/>
                  <a:gd name="T10" fmla="*/ 0 w 1684"/>
                  <a:gd name="T11" fmla="*/ 0 h 880"/>
                  <a:gd name="T12" fmla="*/ 0 w 1684"/>
                  <a:gd name="T13" fmla="*/ 0 h 880"/>
                  <a:gd name="T14" fmla="*/ 0 w 1684"/>
                  <a:gd name="T15" fmla="*/ 0 h 880"/>
                  <a:gd name="T16" fmla="*/ 0 w 1684"/>
                  <a:gd name="T17" fmla="*/ 0 h 880"/>
                  <a:gd name="T18" fmla="*/ 0 w 1684"/>
                  <a:gd name="T19" fmla="*/ 0 h 880"/>
                  <a:gd name="T20" fmla="*/ 0 w 1684"/>
                  <a:gd name="T21" fmla="*/ 0 h 880"/>
                  <a:gd name="T22" fmla="*/ 0 w 1684"/>
                  <a:gd name="T23" fmla="*/ 0 h 880"/>
                  <a:gd name="T24" fmla="*/ 0 w 1684"/>
                  <a:gd name="T25" fmla="*/ 0 h 880"/>
                  <a:gd name="T26" fmla="*/ 0 w 1684"/>
                  <a:gd name="T27" fmla="*/ 0 h 880"/>
                  <a:gd name="T28" fmla="*/ 0 w 1684"/>
                  <a:gd name="T29" fmla="*/ 0 h 880"/>
                  <a:gd name="T30" fmla="*/ 0 w 1684"/>
                  <a:gd name="T31" fmla="*/ 0 h 880"/>
                  <a:gd name="T32" fmla="*/ 0 w 1684"/>
                  <a:gd name="T33" fmla="*/ 0 h 880"/>
                  <a:gd name="T34" fmla="*/ 0 w 1684"/>
                  <a:gd name="T35" fmla="*/ 0 h 880"/>
                  <a:gd name="T36" fmla="*/ 0 w 1684"/>
                  <a:gd name="T37" fmla="*/ 0 h 880"/>
                  <a:gd name="T38" fmla="*/ 0 w 1684"/>
                  <a:gd name="T39" fmla="*/ 0 h 880"/>
                  <a:gd name="T40" fmla="*/ 0 w 1684"/>
                  <a:gd name="T41" fmla="*/ 0 h 880"/>
                  <a:gd name="T42" fmla="*/ 0 w 1684"/>
                  <a:gd name="T43" fmla="*/ 0 h 880"/>
                  <a:gd name="T44" fmla="*/ 0 w 1684"/>
                  <a:gd name="T45" fmla="*/ 0 h 880"/>
                  <a:gd name="T46" fmla="*/ 0 w 1684"/>
                  <a:gd name="T47" fmla="*/ 0 h 880"/>
                  <a:gd name="T48" fmla="*/ 0 w 1684"/>
                  <a:gd name="T49" fmla="*/ 0 h 880"/>
                  <a:gd name="T50" fmla="*/ 0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22" name="Freeform 25"/>
              <p:cNvSpPr>
                <a:spLocks/>
              </p:cNvSpPr>
              <p:nvPr userDrawn="1"/>
            </p:nvSpPr>
            <p:spPr bwMode="auto">
              <a:xfrm rot="7320404">
                <a:off x="5062" y="2997"/>
                <a:ext cx="472" cy="176"/>
              </a:xfrm>
              <a:custGeom>
                <a:avLst/>
                <a:gdLst>
                  <a:gd name="T0" fmla="*/ 0 w 1190"/>
                  <a:gd name="T1" fmla="*/ 0 h 500"/>
                  <a:gd name="T2" fmla="*/ 0 w 1190"/>
                  <a:gd name="T3" fmla="*/ 0 h 500"/>
                  <a:gd name="T4" fmla="*/ 0 w 1190"/>
                  <a:gd name="T5" fmla="*/ 0 h 500"/>
                  <a:gd name="T6" fmla="*/ 0 w 1190"/>
                  <a:gd name="T7" fmla="*/ 0 h 500"/>
                  <a:gd name="T8" fmla="*/ 0 w 1190"/>
                  <a:gd name="T9" fmla="*/ 0 h 500"/>
                  <a:gd name="T10" fmla="*/ 0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23" name="Freeform 26"/>
              <p:cNvSpPr>
                <a:spLocks/>
              </p:cNvSpPr>
              <p:nvPr userDrawn="1"/>
            </p:nvSpPr>
            <p:spPr bwMode="auto">
              <a:xfrm rot="7320404">
                <a:off x="5363" y="2874"/>
                <a:ext cx="63" cy="118"/>
              </a:xfrm>
              <a:custGeom>
                <a:avLst/>
                <a:gdLst>
                  <a:gd name="T0" fmla="*/ 0 w 160"/>
                  <a:gd name="T1" fmla="*/ 0 h 335"/>
                  <a:gd name="T2" fmla="*/ 0 w 160"/>
                  <a:gd name="T3" fmla="*/ 0 h 335"/>
                  <a:gd name="T4" fmla="*/ 0 w 160"/>
                  <a:gd name="T5" fmla="*/ 0 h 335"/>
                  <a:gd name="T6" fmla="*/ 0 w 160"/>
                  <a:gd name="T7" fmla="*/ 0 h 335"/>
                  <a:gd name="T8" fmla="*/ 0 w 160"/>
                  <a:gd name="T9" fmla="*/ 0 h 335"/>
                  <a:gd name="T10" fmla="*/ 0 w 160"/>
                  <a:gd name="T11" fmla="*/ 0 h 335"/>
                  <a:gd name="T12" fmla="*/ 0 w 160"/>
                  <a:gd name="T13" fmla="*/ 0 h 335"/>
                  <a:gd name="T14" fmla="*/ 0 w 160"/>
                  <a:gd name="T15" fmla="*/ 0 h 335"/>
                  <a:gd name="T16" fmla="*/ 0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24" name="Freeform 27"/>
              <p:cNvSpPr>
                <a:spLocks/>
              </p:cNvSpPr>
              <p:nvPr userDrawn="1"/>
            </p:nvSpPr>
            <p:spPr bwMode="auto">
              <a:xfrm rot="7320404">
                <a:off x="5136" y="3000"/>
                <a:ext cx="193" cy="104"/>
              </a:xfrm>
              <a:custGeom>
                <a:avLst/>
                <a:gdLst>
                  <a:gd name="T0" fmla="*/ 0 w 489"/>
                  <a:gd name="T1" fmla="*/ 0 h 296"/>
                  <a:gd name="T2" fmla="*/ 0 w 489"/>
                  <a:gd name="T3" fmla="*/ 0 h 296"/>
                  <a:gd name="T4" fmla="*/ 0 w 489"/>
                  <a:gd name="T5" fmla="*/ 0 h 296"/>
                  <a:gd name="T6" fmla="*/ 0 w 489"/>
                  <a:gd name="T7" fmla="*/ 0 h 296"/>
                  <a:gd name="T8" fmla="*/ 0 w 489"/>
                  <a:gd name="T9" fmla="*/ 0 h 296"/>
                  <a:gd name="T10" fmla="*/ 0 w 489"/>
                  <a:gd name="T11" fmla="*/ 0 h 296"/>
                  <a:gd name="T12" fmla="*/ 0 w 489"/>
                  <a:gd name="T13" fmla="*/ 0 h 296"/>
                  <a:gd name="T14" fmla="*/ 0 w 489"/>
                  <a:gd name="T15" fmla="*/ 0 h 296"/>
                  <a:gd name="T16" fmla="*/ 0 w 489"/>
                  <a:gd name="T17" fmla="*/ 0 h 296"/>
                  <a:gd name="T18" fmla="*/ 0 w 489"/>
                  <a:gd name="T19" fmla="*/ 0 h 296"/>
                  <a:gd name="T20" fmla="*/ 0 w 489"/>
                  <a:gd name="T21" fmla="*/ 0 h 296"/>
                  <a:gd name="T22" fmla="*/ 0 w 489"/>
                  <a:gd name="T23" fmla="*/ 0 h 296"/>
                  <a:gd name="T24" fmla="*/ 0 w 489"/>
                  <a:gd name="T25" fmla="*/ 0 h 296"/>
                  <a:gd name="T26" fmla="*/ 0 w 489"/>
                  <a:gd name="T27" fmla="*/ 0 h 296"/>
                  <a:gd name="T28" fmla="*/ 0 w 489"/>
                  <a:gd name="T29" fmla="*/ 0 h 296"/>
                  <a:gd name="T30" fmla="*/ 0 w 489"/>
                  <a:gd name="T31" fmla="*/ 0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grpSp>
      </p:grpSp>
      <p:sp>
        <p:nvSpPr>
          <p:cNvPr id="25" name="Freeform 28"/>
          <p:cNvSpPr>
            <a:spLocks/>
          </p:cNvSpPr>
          <p:nvPr/>
        </p:nvSpPr>
        <p:spPr bwMode="auto">
          <a:xfrm>
            <a:off x="901700" y="5054600"/>
            <a:ext cx="6807200" cy="728663"/>
          </a:xfrm>
          <a:custGeom>
            <a:avLst/>
            <a:gdLst>
              <a:gd name="T0" fmla="*/ 0 w 4288"/>
              <a:gd name="T1" fmla="*/ 0 h 459"/>
              <a:gd name="T2" fmla="*/ 2147483647 w 4288"/>
              <a:gd name="T3" fmla="*/ 2147483647 h 459"/>
              <a:gd name="T4" fmla="*/ 2147483647 w 4288"/>
              <a:gd name="T5" fmla="*/ 2147483647 h 459"/>
              <a:gd name="T6" fmla="*/ 2147483647 w 4288"/>
              <a:gd name="T7" fmla="*/ 2147483647 h 459"/>
              <a:gd name="T8" fmla="*/ 2147483647 w 4288"/>
              <a:gd name="T9" fmla="*/ 2147483647 h 459"/>
              <a:gd name="T10" fmla="*/ 2147483647 w 4288"/>
              <a:gd name="T11" fmla="*/ 2147483647 h 459"/>
              <a:gd name="T12" fmla="*/ 2147483647 w 4288"/>
              <a:gd name="T13" fmla="*/ 2147483647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288" h="459">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cap="flat" cmpd="sng">
            <a:solidFill>
              <a:schemeClr val="folHlink"/>
            </a:solidFill>
            <a:prstDash val="solid"/>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lt-LT"/>
          </a:p>
        </p:txBody>
      </p:sp>
      <p:sp>
        <p:nvSpPr>
          <p:cNvPr id="26" name="Freeform 29"/>
          <p:cNvSpPr>
            <a:spLocks/>
          </p:cNvSpPr>
          <p:nvPr/>
        </p:nvSpPr>
        <p:spPr bwMode="auto">
          <a:xfrm>
            <a:off x="4076700" y="1930400"/>
            <a:ext cx="889000" cy="381000"/>
          </a:xfrm>
          <a:custGeom>
            <a:avLst/>
            <a:gdLst>
              <a:gd name="T0" fmla="*/ 0 w 560"/>
              <a:gd name="T1" fmla="*/ 2147483647 h 240"/>
              <a:gd name="T2" fmla="*/ 2147483647 w 560"/>
              <a:gd name="T3" fmla="*/ 2147483647 h 240"/>
              <a:gd name="T4" fmla="*/ 2147483647 w 560"/>
              <a:gd name="T5" fmla="*/ 2147483647 h 240"/>
              <a:gd name="T6" fmla="*/ 2147483647 w 560"/>
              <a:gd name="T7" fmla="*/ 2147483647 h 2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60" h="240">
                <a:moveTo>
                  <a:pt x="0" y="32"/>
                </a:moveTo>
                <a:cubicBezTo>
                  <a:pt x="102" y="89"/>
                  <a:pt x="205" y="147"/>
                  <a:pt x="280" y="144"/>
                </a:cubicBezTo>
                <a:cubicBezTo>
                  <a:pt x="355" y="141"/>
                  <a:pt x="401" y="0"/>
                  <a:pt x="448" y="16"/>
                </a:cubicBezTo>
                <a:cubicBezTo>
                  <a:pt x="495" y="32"/>
                  <a:pt x="541" y="201"/>
                  <a:pt x="560" y="240"/>
                </a:cubicBezTo>
              </a:path>
            </a:pathLst>
          </a:custGeom>
          <a:noFill/>
          <a:ln w="1143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lt-LT"/>
          </a:p>
        </p:txBody>
      </p:sp>
      <p:sp>
        <p:nvSpPr>
          <p:cNvPr id="10243" name="Rectangle 3"/>
          <p:cNvSpPr>
            <a:spLocks noGrp="1" noChangeArrowheads="1"/>
          </p:cNvSpPr>
          <p:nvPr>
            <p:ph type="ctrTitle"/>
          </p:nvPr>
        </p:nvSpPr>
        <p:spPr>
          <a:xfrm>
            <a:off x="1371600" y="1511300"/>
            <a:ext cx="6400800" cy="2273300"/>
          </a:xfrm>
          <a:effectLst>
            <a:outerShdw dist="45791" dir="2021404" algn="ctr" rotWithShape="0">
              <a:schemeClr val="bg2"/>
            </a:outerShdw>
          </a:effectLst>
          <a:extLst>
            <a:ext uri="{909E8E84-426E-40DD-AFC4-6F175D3DCCD1}">
              <a14:hiddenFill xmlns:a14="http://schemas.microsoft.com/office/drawing/2010/main">
                <a:solidFill>
                  <a:srgbClr val="FF3300"/>
                </a:solidFill>
              </a14:hiddenFill>
            </a:ext>
          </a:extLst>
        </p:spPr>
        <p:txBody>
          <a:bodyPr/>
          <a:lstStyle>
            <a:lvl1pPr>
              <a:defRPr>
                <a:solidFill>
                  <a:schemeClr val="tx2"/>
                </a:solidFill>
                <a:effectLst>
                  <a:outerShdw blurRad="38100" dist="38100" dir="2700000" algn="tl">
                    <a:srgbClr val="C0C0C0"/>
                  </a:outerShdw>
                </a:effectLst>
              </a:defRPr>
            </a:lvl1pPr>
          </a:lstStyle>
          <a:p>
            <a:pPr lvl="0"/>
            <a:r>
              <a:rPr lang="lt-LT" noProof="0"/>
              <a:t>Spustelėkite, jei norite keisite ruoš. pav. stilių</a:t>
            </a:r>
          </a:p>
        </p:txBody>
      </p:sp>
      <p:sp>
        <p:nvSpPr>
          <p:cNvPr id="10244" name="Rectangle 4"/>
          <p:cNvSpPr>
            <a:spLocks noGrp="1" noChangeArrowheads="1"/>
          </p:cNvSpPr>
          <p:nvPr>
            <p:ph type="subTitle" idx="1"/>
          </p:nvPr>
        </p:nvSpPr>
        <p:spPr>
          <a:xfrm>
            <a:off x="1549400" y="4051300"/>
            <a:ext cx="6032500" cy="1003300"/>
          </a:xfrm>
        </p:spPr>
        <p:txBody>
          <a:bodyPr/>
          <a:lstStyle>
            <a:lvl1pPr marL="0" indent="0" algn="ctr">
              <a:buFontTx/>
              <a:buNone/>
              <a:defRPr sz="2800">
                <a:effectLst>
                  <a:outerShdw blurRad="38100" dist="38100" dir="2700000" algn="tl">
                    <a:srgbClr val="C0C0C0"/>
                  </a:outerShdw>
                </a:effectLst>
              </a:defRPr>
            </a:lvl1pPr>
          </a:lstStyle>
          <a:p>
            <a:pPr lvl="0"/>
            <a:r>
              <a:rPr lang="lt-LT" noProof="0"/>
              <a:t>Spustelėkite ruošinio paantraštės stiliui keisti</a:t>
            </a:r>
          </a:p>
        </p:txBody>
      </p:sp>
      <p:sp>
        <p:nvSpPr>
          <p:cNvPr id="27" name="Rectangle 5"/>
          <p:cNvSpPr>
            <a:spLocks noGrp="1" noChangeArrowheads="1"/>
          </p:cNvSpPr>
          <p:nvPr>
            <p:ph type="dt" sz="half" idx="10"/>
          </p:nvPr>
        </p:nvSpPr>
        <p:spPr>
          <a:xfrm>
            <a:off x="685800" y="6248400"/>
            <a:ext cx="1905000" cy="457200"/>
          </a:xfrm>
        </p:spPr>
        <p:txBody>
          <a:bodyPr/>
          <a:lstStyle>
            <a:lvl1pPr>
              <a:defRPr/>
            </a:lvl1pPr>
          </a:lstStyle>
          <a:p>
            <a:pPr>
              <a:defRPr/>
            </a:pPr>
            <a:endParaRPr lang="lt-LT"/>
          </a:p>
        </p:txBody>
      </p:sp>
      <p:sp>
        <p:nvSpPr>
          <p:cNvPr id="28" name="Rectangle 6"/>
          <p:cNvSpPr>
            <a:spLocks noGrp="1" noChangeArrowheads="1"/>
          </p:cNvSpPr>
          <p:nvPr>
            <p:ph type="ftr" sz="quarter" idx="11"/>
          </p:nvPr>
        </p:nvSpPr>
        <p:spPr>
          <a:xfrm>
            <a:off x="3124200" y="6248400"/>
            <a:ext cx="2895600" cy="457200"/>
          </a:xfrm>
        </p:spPr>
        <p:txBody>
          <a:bodyPr/>
          <a:lstStyle>
            <a:lvl1pPr>
              <a:defRPr/>
            </a:lvl1pPr>
          </a:lstStyle>
          <a:p>
            <a:pPr>
              <a:defRPr/>
            </a:pPr>
            <a:r>
              <a:rPr lang="lt-LT"/>
              <a:t>Raudonos  spalvos tekstas pažymi, į ką turėtų būti atkreiptas švietimo bendruomenių dėmesys</a:t>
            </a:r>
          </a:p>
        </p:txBody>
      </p:sp>
      <p:sp>
        <p:nvSpPr>
          <p:cNvPr id="29" name="Rectangle 7"/>
          <p:cNvSpPr>
            <a:spLocks noGrp="1" noChangeArrowheads="1"/>
          </p:cNvSpPr>
          <p:nvPr>
            <p:ph type="sldNum" sz="quarter" idx="12"/>
          </p:nvPr>
        </p:nvSpPr>
        <p:spPr>
          <a:xfrm>
            <a:off x="6553200" y="6248400"/>
            <a:ext cx="1905000" cy="457200"/>
          </a:xfrm>
        </p:spPr>
        <p:txBody>
          <a:bodyPr/>
          <a:lstStyle>
            <a:lvl1pPr>
              <a:defRPr/>
            </a:lvl1pPr>
          </a:lstStyle>
          <a:p>
            <a:pPr>
              <a:defRPr/>
            </a:pPr>
            <a:fld id="{707E5EE5-A749-42D9-BA7F-49705779A752}" type="slidenum">
              <a:rPr lang="lt-LT"/>
              <a:pPr>
                <a:defRPr/>
              </a:pPr>
              <a:t>‹#›</a:t>
            </a:fld>
            <a:endParaRPr lang="lt-LT"/>
          </a:p>
        </p:txBody>
      </p:sp>
    </p:spTree>
    <p:extLst>
      <p:ext uri="{BB962C8B-B14F-4D97-AF65-F5344CB8AC3E}">
        <p14:creationId xmlns:p14="http://schemas.microsoft.com/office/powerpoint/2010/main" val="2905031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a:t>Spustelėję redag. ruoš. pavad. stilių</a:t>
            </a:r>
          </a:p>
        </p:txBody>
      </p:sp>
      <p:sp>
        <p:nvSpPr>
          <p:cNvPr id="3" name="Vertikalaus teksto vietos rezervavimo ženklas 2"/>
          <p:cNvSpPr>
            <a:spLocks noGrp="1"/>
          </p:cNvSpPr>
          <p:nvPr>
            <p:ph type="body" orient="vert" idx="1"/>
          </p:nvPr>
        </p:nvSpPr>
        <p:spPr/>
        <p:txBody>
          <a:bodyPr vert="eaVert"/>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p>
        </p:txBody>
      </p:sp>
      <p:sp>
        <p:nvSpPr>
          <p:cNvPr id="4" name="Rectangle 5"/>
          <p:cNvSpPr>
            <a:spLocks noGrp="1" noChangeArrowheads="1"/>
          </p:cNvSpPr>
          <p:nvPr>
            <p:ph type="dt" sz="half" idx="10"/>
          </p:nvPr>
        </p:nvSpPr>
        <p:spPr>
          <a:ln/>
        </p:spPr>
        <p:txBody>
          <a:bodyPr/>
          <a:lstStyle>
            <a:lvl1pPr>
              <a:defRPr/>
            </a:lvl1pPr>
          </a:lstStyle>
          <a:p>
            <a:pPr>
              <a:defRPr/>
            </a:pPr>
            <a:endParaRPr lang="lt-LT"/>
          </a:p>
        </p:txBody>
      </p:sp>
      <p:sp>
        <p:nvSpPr>
          <p:cNvPr id="5" name="Rectangle 6"/>
          <p:cNvSpPr>
            <a:spLocks noGrp="1" noChangeArrowheads="1"/>
          </p:cNvSpPr>
          <p:nvPr>
            <p:ph type="ftr" sz="quarter" idx="11"/>
          </p:nvPr>
        </p:nvSpPr>
        <p:spPr>
          <a:ln/>
        </p:spPr>
        <p:txBody>
          <a:bodyPr/>
          <a:lstStyle>
            <a:lvl1pPr>
              <a:defRPr/>
            </a:lvl1pPr>
          </a:lstStyle>
          <a:p>
            <a:pPr>
              <a:defRPr/>
            </a:pPr>
            <a:r>
              <a:rPr lang="lt-LT"/>
              <a:t>Raudonos  spalvos tekstas pažymi, į ką turėtų būti atkreiptas švietimo bendruomenių dėmesys</a:t>
            </a:r>
          </a:p>
        </p:txBody>
      </p:sp>
      <p:sp>
        <p:nvSpPr>
          <p:cNvPr id="6" name="Rectangle 7"/>
          <p:cNvSpPr>
            <a:spLocks noGrp="1" noChangeArrowheads="1"/>
          </p:cNvSpPr>
          <p:nvPr>
            <p:ph type="sldNum" sz="quarter" idx="12"/>
          </p:nvPr>
        </p:nvSpPr>
        <p:spPr>
          <a:ln/>
        </p:spPr>
        <p:txBody>
          <a:bodyPr/>
          <a:lstStyle>
            <a:lvl1pPr>
              <a:defRPr/>
            </a:lvl1pPr>
          </a:lstStyle>
          <a:p>
            <a:pPr>
              <a:defRPr/>
            </a:pPr>
            <a:fld id="{4EA1DFB7-EAD0-464A-A7B3-CFCEE5C09E65}" type="slidenum">
              <a:rPr lang="lt-LT"/>
              <a:pPr>
                <a:defRPr/>
              </a:pPr>
              <a:t>‹#›</a:t>
            </a:fld>
            <a:endParaRPr lang="lt-LT"/>
          </a:p>
        </p:txBody>
      </p:sp>
    </p:spTree>
    <p:extLst>
      <p:ext uri="{BB962C8B-B14F-4D97-AF65-F5344CB8AC3E}">
        <p14:creationId xmlns:p14="http://schemas.microsoft.com/office/powerpoint/2010/main" val="980780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p:cNvSpPr>
            <a:spLocks noGrp="1"/>
          </p:cNvSpPr>
          <p:nvPr>
            <p:ph type="title" orient="vert"/>
          </p:nvPr>
        </p:nvSpPr>
        <p:spPr>
          <a:xfrm>
            <a:off x="6457950" y="152400"/>
            <a:ext cx="1924050" cy="5334000"/>
          </a:xfrm>
        </p:spPr>
        <p:txBody>
          <a:bodyPr vert="eaVert"/>
          <a:lstStyle/>
          <a:p>
            <a:r>
              <a:rPr lang="lt-LT"/>
              <a:t>Spustelėję redag. ruoš. pavad. stilių</a:t>
            </a:r>
          </a:p>
        </p:txBody>
      </p:sp>
      <p:sp>
        <p:nvSpPr>
          <p:cNvPr id="3" name="Vertikalaus teksto vietos rezervavimo ženklas 2"/>
          <p:cNvSpPr>
            <a:spLocks noGrp="1"/>
          </p:cNvSpPr>
          <p:nvPr>
            <p:ph type="body" orient="vert" idx="1"/>
          </p:nvPr>
        </p:nvSpPr>
        <p:spPr>
          <a:xfrm>
            <a:off x="685800" y="152400"/>
            <a:ext cx="5619750" cy="5334000"/>
          </a:xfrm>
        </p:spPr>
        <p:txBody>
          <a:bodyPr vert="eaVert"/>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p>
        </p:txBody>
      </p:sp>
      <p:sp>
        <p:nvSpPr>
          <p:cNvPr id="4" name="Rectangle 5"/>
          <p:cNvSpPr>
            <a:spLocks noGrp="1" noChangeArrowheads="1"/>
          </p:cNvSpPr>
          <p:nvPr>
            <p:ph type="dt" sz="half" idx="10"/>
          </p:nvPr>
        </p:nvSpPr>
        <p:spPr>
          <a:ln/>
        </p:spPr>
        <p:txBody>
          <a:bodyPr/>
          <a:lstStyle>
            <a:lvl1pPr>
              <a:defRPr/>
            </a:lvl1pPr>
          </a:lstStyle>
          <a:p>
            <a:pPr>
              <a:defRPr/>
            </a:pPr>
            <a:endParaRPr lang="lt-LT"/>
          </a:p>
        </p:txBody>
      </p:sp>
      <p:sp>
        <p:nvSpPr>
          <p:cNvPr id="5" name="Rectangle 6"/>
          <p:cNvSpPr>
            <a:spLocks noGrp="1" noChangeArrowheads="1"/>
          </p:cNvSpPr>
          <p:nvPr>
            <p:ph type="ftr" sz="quarter" idx="11"/>
          </p:nvPr>
        </p:nvSpPr>
        <p:spPr>
          <a:ln/>
        </p:spPr>
        <p:txBody>
          <a:bodyPr/>
          <a:lstStyle>
            <a:lvl1pPr>
              <a:defRPr/>
            </a:lvl1pPr>
          </a:lstStyle>
          <a:p>
            <a:pPr>
              <a:defRPr/>
            </a:pPr>
            <a:r>
              <a:rPr lang="lt-LT"/>
              <a:t>Raudonos  spalvos tekstas pažymi, į ką turėtų būti atkreiptas švietimo bendruomenių dėmesys</a:t>
            </a:r>
          </a:p>
        </p:txBody>
      </p:sp>
      <p:sp>
        <p:nvSpPr>
          <p:cNvPr id="6" name="Rectangle 7"/>
          <p:cNvSpPr>
            <a:spLocks noGrp="1" noChangeArrowheads="1"/>
          </p:cNvSpPr>
          <p:nvPr>
            <p:ph type="sldNum" sz="quarter" idx="12"/>
          </p:nvPr>
        </p:nvSpPr>
        <p:spPr>
          <a:ln/>
        </p:spPr>
        <p:txBody>
          <a:bodyPr/>
          <a:lstStyle>
            <a:lvl1pPr>
              <a:defRPr/>
            </a:lvl1pPr>
          </a:lstStyle>
          <a:p>
            <a:pPr>
              <a:defRPr/>
            </a:pPr>
            <a:fld id="{32F54709-87C1-410C-AE3C-95AC06C5E729}" type="slidenum">
              <a:rPr lang="lt-LT"/>
              <a:pPr>
                <a:defRPr/>
              </a:pPr>
              <a:t>‹#›</a:t>
            </a:fld>
            <a:endParaRPr lang="lt-LT"/>
          </a:p>
        </p:txBody>
      </p:sp>
    </p:spTree>
    <p:extLst>
      <p:ext uri="{BB962C8B-B14F-4D97-AF65-F5344CB8AC3E}">
        <p14:creationId xmlns:p14="http://schemas.microsoft.com/office/powerpoint/2010/main" val="1164272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Pavadinimas ir lentelė">
    <p:spTree>
      <p:nvGrpSpPr>
        <p:cNvPr id="1" name=""/>
        <p:cNvGrpSpPr/>
        <p:nvPr/>
      </p:nvGrpSpPr>
      <p:grpSpPr>
        <a:xfrm>
          <a:off x="0" y="0"/>
          <a:ext cx="0" cy="0"/>
          <a:chOff x="0" y="0"/>
          <a:chExt cx="0" cy="0"/>
        </a:xfrm>
      </p:grpSpPr>
      <p:sp>
        <p:nvSpPr>
          <p:cNvPr id="2" name="Antraštė 1"/>
          <p:cNvSpPr>
            <a:spLocks noGrp="1"/>
          </p:cNvSpPr>
          <p:nvPr>
            <p:ph type="title"/>
          </p:nvPr>
        </p:nvSpPr>
        <p:spPr>
          <a:xfrm>
            <a:off x="685800" y="152400"/>
            <a:ext cx="6870700" cy="1600200"/>
          </a:xfrm>
        </p:spPr>
        <p:txBody>
          <a:bodyPr/>
          <a:lstStyle/>
          <a:p>
            <a:r>
              <a:rPr lang="lt-LT"/>
              <a:t>Spustelėję redag. ruoš. pavad. stilių</a:t>
            </a:r>
          </a:p>
        </p:txBody>
      </p:sp>
      <p:sp>
        <p:nvSpPr>
          <p:cNvPr id="3" name="Lentelės vietos rezervavimo ženklas 2"/>
          <p:cNvSpPr>
            <a:spLocks noGrp="1"/>
          </p:cNvSpPr>
          <p:nvPr>
            <p:ph type="tbl" idx="1"/>
          </p:nvPr>
        </p:nvSpPr>
        <p:spPr>
          <a:xfrm>
            <a:off x="685800" y="1828800"/>
            <a:ext cx="7696200" cy="3657600"/>
          </a:xfrm>
        </p:spPr>
        <p:txBody>
          <a:bodyPr/>
          <a:lstStyle/>
          <a:p>
            <a:pPr lvl="0"/>
            <a:endParaRPr lang="lt-LT" noProof="0"/>
          </a:p>
        </p:txBody>
      </p:sp>
      <p:sp>
        <p:nvSpPr>
          <p:cNvPr id="4" name="Rectangle 5"/>
          <p:cNvSpPr>
            <a:spLocks noGrp="1" noChangeArrowheads="1"/>
          </p:cNvSpPr>
          <p:nvPr>
            <p:ph type="dt" sz="half" idx="10"/>
          </p:nvPr>
        </p:nvSpPr>
        <p:spPr>
          <a:ln/>
        </p:spPr>
        <p:txBody>
          <a:bodyPr/>
          <a:lstStyle>
            <a:lvl1pPr>
              <a:defRPr/>
            </a:lvl1pPr>
          </a:lstStyle>
          <a:p>
            <a:pPr>
              <a:defRPr/>
            </a:pPr>
            <a:endParaRPr lang="lt-LT"/>
          </a:p>
        </p:txBody>
      </p:sp>
      <p:sp>
        <p:nvSpPr>
          <p:cNvPr id="5" name="Rectangle 6"/>
          <p:cNvSpPr>
            <a:spLocks noGrp="1" noChangeArrowheads="1"/>
          </p:cNvSpPr>
          <p:nvPr>
            <p:ph type="ftr" sz="quarter" idx="11"/>
          </p:nvPr>
        </p:nvSpPr>
        <p:spPr>
          <a:ln/>
        </p:spPr>
        <p:txBody>
          <a:bodyPr/>
          <a:lstStyle>
            <a:lvl1pPr>
              <a:defRPr/>
            </a:lvl1pPr>
          </a:lstStyle>
          <a:p>
            <a:pPr>
              <a:defRPr/>
            </a:pPr>
            <a:r>
              <a:rPr lang="lt-LT"/>
              <a:t>Raudonos  spalvos tekstas pažymi, į ką turėtų būti atkreiptas švietimo bendruomenių dėmesys</a:t>
            </a:r>
          </a:p>
        </p:txBody>
      </p:sp>
      <p:sp>
        <p:nvSpPr>
          <p:cNvPr id="6" name="Rectangle 7"/>
          <p:cNvSpPr>
            <a:spLocks noGrp="1" noChangeArrowheads="1"/>
          </p:cNvSpPr>
          <p:nvPr>
            <p:ph type="sldNum" sz="quarter" idx="12"/>
          </p:nvPr>
        </p:nvSpPr>
        <p:spPr>
          <a:ln/>
        </p:spPr>
        <p:txBody>
          <a:bodyPr/>
          <a:lstStyle>
            <a:lvl1pPr>
              <a:defRPr/>
            </a:lvl1pPr>
          </a:lstStyle>
          <a:p>
            <a:pPr>
              <a:defRPr/>
            </a:pPr>
            <a:fld id="{59F1B1B5-B080-4AD9-B170-C5558298A452}" type="slidenum">
              <a:rPr lang="lt-LT"/>
              <a:pPr>
                <a:defRPr/>
              </a:pPr>
              <a:t>‹#›</a:t>
            </a:fld>
            <a:endParaRPr lang="lt-LT"/>
          </a:p>
        </p:txBody>
      </p:sp>
    </p:spTree>
    <p:extLst>
      <p:ext uri="{BB962C8B-B14F-4D97-AF65-F5344CB8AC3E}">
        <p14:creationId xmlns:p14="http://schemas.microsoft.com/office/powerpoint/2010/main" val="5062289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Pavadinimas, turinys ir dviejų stulpelių turinys">
    <p:spTree>
      <p:nvGrpSpPr>
        <p:cNvPr id="1" name=""/>
        <p:cNvGrpSpPr/>
        <p:nvPr/>
      </p:nvGrpSpPr>
      <p:grpSpPr>
        <a:xfrm>
          <a:off x="0" y="0"/>
          <a:ext cx="0" cy="0"/>
          <a:chOff x="0" y="0"/>
          <a:chExt cx="0" cy="0"/>
        </a:xfrm>
      </p:grpSpPr>
      <p:sp>
        <p:nvSpPr>
          <p:cNvPr id="2" name="Antraštė 1"/>
          <p:cNvSpPr>
            <a:spLocks noGrp="1"/>
          </p:cNvSpPr>
          <p:nvPr>
            <p:ph type="title"/>
          </p:nvPr>
        </p:nvSpPr>
        <p:spPr>
          <a:xfrm>
            <a:off x="685800" y="152400"/>
            <a:ext cx="6870700" cy="1600200"/>
          </a:xfrm>
        </p:spPr>
        <p:txBody>
          <a:bodyPr/>
          <a:lstStyle/>
          <a:p>
            <a:r>
              <a:rPr lang="lt-LT"/>
              <a:t>Spustelėję redag. ruoš. pavad. stilių</a:t>
            </a:r>
          </a:p>
        </p:txBody>
      </p:sp>
      <p:sp>
        <p:nvSpPr>
          <p:cNvPr id="3" name="Turinio vietos rezervavimo ženklas 2"/>
          <p:cNvSpPr>
            <a:spLocks noGrp="1"/>
          </p:cNvSpPr>
          <p:nvPr>
            <p:ph sz="half" idx="1"/>
          </p:nvPr>
        </p:nvSpPr>
        <p:spPr>
          <a:xfrm>
            <a:off x="685800" y="1828800"/>
            <a:ext cx="3771900" cy="3657600"/>
          </a:xfrm>
        </p:spPr>
        <p:txBody>
          <a:body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p>
        </p:txBody>
      </p:sp>
      <p:sp>
        <p:nvSpPr>
          <p:cNvPr id="4" name="Turinio vietos rezervavimo ženklas 3"/>
          <p:cNvSpPr>
            <a:spLocks noGrp="1"/>
          </p:cNvSpPr>
          <p:nvPr>
            <p:ph sz="quarter" idx="2"/>
          </p:nvPr>
        </p:nvSpPr>
        <p:spPr>
          <a:xfrm>
            <a:off x="4610100" y="1828800"/>
            <a:ext cx="3771900" cy="1752600"/>
          </a:xfrm>
        </p:spPr>
        <p:txBody>
          <a:body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p>
        </p:txBody>
      </p:sp>
      <p:sp>
        <p:nvSpPr>
          <p:cNvPr id="5" name="Turinio vietos rezervavimo ženklas 4"/>
          <p:cNvSpPr>
            <a:spLocks noGrp="1"/>
          </p:cNvSpPr>
          <p:nvPr>
            <p:ph sz="quarter" idx="3"/>
          </p:nvPr>
        </p:nvSpPr>
        <p:spPr>
          <a:xfrm>
            <a:off x="4610100" y="3733800"/>
            <a:ext cx="3771900" cy="1752600"/>
          </a:xfrm>
        </p:spPr>
        <p:txBody>
          <a:body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p>
        </p:txBody>
      </p:sp>
      <p:sp>
        <p:nvSpPr>
          <p:cNvPr id="6" name="Rectangle 5"/>
          <p:cNvSpPr>
            <a:spLocks noGrp="1" noChangeArrowheads="1"/>
          </p:cNvSpPr>
          <p:nvPr>
            <p:ph type="dt" sz="half" idx="10"/>
          </p:nvPr>
        </p:nvSpPr>
        <p:spPr>
          <a:ln/>
        </p:spPr>
        <p:txBody>
          <a:bodyPr/>
          <a:lstStyle>
            <a:lvl1pPr>
              <a:defRPr/>
            </a:lvl1pPr>
          </a:lstStyle>
          <a:p>
            <a:pPr>
              <a:defRPr/>
            </a:pPr>
            <a:endParaRPr lang="lt-LT"/>
          </a:p>
        </p:txBody>
      </p:sp>
      <p:sp>
        <p:nvSpPr>
          <p:cNvPr id="7" name="Rectangle 6"/>
          <p:cNvSpPr>
            <a:spLocks noGrp="1" noChangeArrowheads="1"/>
          </p:cNvSpPr>
          <p:nvPr>
            <p:ph type="ftr" sz="quarter" idx="11"/>
          </p:nvPr>
        </p:nvSpPr>
        <p:spPr>
          <a:ln/>
        </p:spPr>
        <p:txBody>
          <a:bodyPr/>
          <a:lstStyle>
            <a:lvl1pPr>
              <a:defRPr/>
            </a:lvl1pPr>
          </a:lstStyle>
          <a:p>
            <a:pPr>
              <a:defRPr/>
            </a:pPr>
            <a:r>
              <a:rPr lang="lt-LT"/>
              <a:t>Raudonos  spalvos tekstas pažymi, į ką turėtų būti atkreiptas švietimo bendruomenių dėmesys</a:t>
            </a:r>
          </a:p>
        </p:txBody>
      </p:sp>
      <p:sp>
        <p:nvSpPr>
          <p:cNvPr id="8" name="Rectangle 7"/>
          <p:cNvSpPr>
            <a:spLocks noGrp="1" noChangeArrowheads="1"/>
          </p:cNvSpPr>
          <p:nvPr>
            <p:ph type="sldNum" sz="quarter" idx="12"/>
          </p:nvPr>
        </p:nvSpPr>
        <p:spPr>
          <a:ln/>
        </p:spPr>
        <p:txBody>
          <a:bodyPr/>
          <a:lstStyle>
            <a:lvl1pPr>
              <a:defRPr/>
            </a:lvl1pPr>
          </a:lstStyle>
          <a:p>
            <a:pPr>
              <a:defRPr/>
            </a:pPr>
            <a:fld id="{25EB05AB-A39C-4E91-9FD0-4DD011CF8346}" type="slidenum">
              <a:rPr lang="lt-LT"/>
              <a:pPr>
                <a:defRPr/>
              </a:pPr>
              <a:t>‹#›</a:t>
            </a:fld>
            <a:endParaRPr lang="lt-LT"/>
          </a:p>
        </p:txBody>
      </p:sp>
    </p:spTree>
    <p:extLst>
      <p:ext uri="{BB962C8B-B14F-4D97-AF65-F5344CB8AC3E}">
        <p14:creationId xmlns:p14="http://schemas.microsoft.com/office/powerpoint/2010/main" val="25841785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chart" preserve="1">
  <p:cSld name="Pavadinimas ir grafikas">
    <p:spTree>
      <p:nvGrpSpPr>
        <p:cNvPr id="1" name=""/>
        <p:cNvGrpSpPr/>
        <p:nvPr/>
      </p:nvGrpSpPr>
      <p:grpSpPr>
        <a:xfrm>
          <a:off x="0" y="0"/>
          <a:ext cx="0" cy="0"/>
          <a:chOff x="0" y="0"/>
          <a:chExt cx="0" cy="0"/>
        </a:xfrm>
      </p:grpSpPr>
      <p:sp>
        <p:nvSpPr>
          <p:cNvPr id="2" name="Antraštė 1"/>
          <p:cNvSpPr>
            <a:spLocks noGrp="1"/>
          </p:cNvSpPr>
          <p:nvPr>
            <p:ph type="title"/>
          </p:nvPr>
        </p:nvSpPr>
        <p:spPr>
          <a:xfrm>
            <a:off x="685800" y="152400"/>
            <a:ext cx="6870700" cy="1600200"/>
          </a:xfrm>
        </p:spPr>
        <p:txBody>
          <a:bodyPr/>
          <a:lstStyle/>
          <a:p>
            <a:r>
              <a:rPr lang="lt-LT"/>
              <a:t>Spustelėję redag. ruoš. pavad. stilių</a:t>
            </a:r>
          </a:p>
        </p:txBody>
      </p:sp>
      <p:sp>
        <p:nvSpPr>
          <p:cNvPr id="3" name="Diagramos vietos rezervavimo ženklas 2"/>
          <p:cNvSpPr>
            <a:spLocks noGrp="1"/>
          </p:cNvSpPr>
          <p:nvPr>
            <p:ph type="chart" idx="1"/>
          </p:nvPr>
        </p:nvSpPr>
        <p:spPr>
          <a:xfrm>
            <a:off x="685800" y="1828800"/>
            <a:ext cx="7696200" cy="3657600"/>
          </a:xfrm>
        </p:spPr>
        <p:txBody>
          <a:bodyPr/>
          <a:lstStyle/>
          <a:p>
            <a:pPr lvl="0"/>
            <a:endParaRPr lang="lt-LT" noProof="0"/>
          </a:p>
        </p:txBody>
      </p:sp>
      <p:sp>
        <p:nvSpPr>
          <p:cNvPr id="4" name="Rectangle 5"/>
          <p:cNvSpPr>
            <a:spLocks noGrp="1" noChangeArrowheads="1"/>
          </p:cNvSpPr>
          <p:nvPr>
            <p:ph type="dt" sz="half" idx="10"/>
          </p:nvPr>
        </p:nvSpPr>
        <p:spPr>
          <a:ln/>
        </p:spPr>
        <p:txBody>
          <a:bodyPr/>
          <a:lstStyle>
            <a:lvl1pPr>
              <a:defRPr/>
            </a:lvl1pPr>
          </a:lstStyle>
          <a:p>
            <a:pPr>
              <a:defRPr/>
            </a:pPr>
            <a:endParaRPr lang="lt-LT"/>
          </a:p>
        </p:txBody>
      </p:sp>
      <p:sp>
        <p:nvSpPr>
          <p:cNvPr id="5" name="Rectangle 6"/>
          <p:cNvSpPr>
            <a:spLocks noGrp="1" noChangeArrowheads="1"/>
          </p:cNvSpPr>
          <p:nvPr>
            <p:ph type="ftr" sz="quarter" idx="11"/>
          </p:nvPr>
        </p:nvSpPr>
        <p:spPr>
          <a:ln/>
        </p:spPr>
        <p:txBody>
          <a:bodyPr/>
          <a:lstStyle>
            <a:lvl1pPr>
              <a:defRPr/>
            </a:lvl1pPr>
          </a:lstStyle>
          <a:p>
            <a:pPr>
              <a:defRPr/>
            </a:pPr>
            <a:r>
              <a:rPr lang="lt-LT"/>
              <a:t>Raudonos  spalvos tekstas pažymi, į ką turėtų būti atkreiptas švietimo bendruomenių dėmesys</a:t>
            </a:r>
          </a:p>
        </p:txBody>
      </p:sp>
      <p:sp>
        <p:nvSpPr>
          <p:cNvPr id="6" name="Rectangle 7"/>
          <p:cNvSpPr>
            <a:spLocks noGrp="1" noChangeArrowheads="1"/>
          </p:cNvSpPr>
          <p:nvPr>
            <p:ph type="sldNum" sz="quarter" idx="12"/>
          </p:nvPr>
        </p:nvSpPr>
        <p:spPr>
          <a:ln/>
        </p:spPr>
        <p:txBody>
          <a:bodyPr/>
          <a:lstStyle>
            <a:lvl1pPr>
              <a:defRPr/>
            </a:lvl1pPr>
          </a:lstStyle>
          <a:p>
            <a:pPr>
              <a:defRPr/>
            </a:pPr>
            <a:fld id="{B272DD17-A7DE-497C-98DE-93F432A74279}" type="slidenum">
              <a:rPr lang="lt-LT"/>
              <a:pPr>
                <a:defRPr/>
              </a:pPr>
              <a:t>‹#›</a:t>
            </a:fld>
            <a:endParaRPr lang="lt-LT"/>
          </a:p>
        </p:txBody>
      </p:sp>
    </p:spTree>
    <p:extLst>
      <p:ext uri="{BB962C8B-B14F-4D97-AF65-F5344CB8AC3E}">
        <p14:creationId xmlns:p14="http://schemas.microsoft.com/office/powerpoint/2010/main" val="3844670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a:t>Spustelėję redag. ruoš. pavad. stilių</a:t>
            </a:r>
          </a:p>
        </p:txBody>
      </p:sp>
      <p:sp>
        <p:nvSpPr>
          <p:cNvPr id="3" name="Turinio vietos rezervavimo ženklas 2"/>
          <p:cNvSpPr>
            <a:spLocks noGrp="1"/>
          </p:cNvSpPr>
          <p:nvPr>
            <p:ph idx="1"/>
          </p:nvPr>
        </p:nvSpPr>
        <p:spPr/>
        <p:txBody>
          <a:body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p>
        </p:txBody>
      </p:sp>
      <p:sp>
        <p:nvSpPr>
          <p:cNvPr id="4" name="Rectangle 5"/>
          <p:cNvSpPr>
            <a:spLocks noGrp="1" noChangeArrowheads="1"/>
          </p:cNvSpPr>
          <p:nvPr>
            <p:ph type="dt" sz="half" idx="10"/>
          </p:nvPr>
        </p:nvSpPr>
        <p:spPr>
          <a:ln/>
        </p:spPr>
        <p:txBody>
          <a:bodyPr/>
          <a:lstStyle>
            <a:lvl1pPr>
              <a:defRPr/>
            </a:lvl1pPr>
          </a:lstStyle>
          <a:p>
            <a:pPr>
              <a:defRPr/>
            </a:pPr>
            <a:endParaRPr lang="lt-LT"/>
          </a:p>
        </p:txBody>
      </p:sp>
      <p:sp>
        <p:nvSpPr>
          <p:cNvPr id="5" name="Rectangle 6"/>
          <p:cNvSpPr>
            <a:spLocks noGrp="1" noChangeArrowheads="1"/>
          </p:cNvSpPr>
          <p:nvPr>
            <p:ph type="ftr" sz="quarter" idx="11"/>
          </p:nvPr>
        </p:nvSpPr>
        <p:spPr>
          <a:ln/>
        </p:spPr>
        <p:txBody>
          <a:bodyPr/>
          <a:lstStyle>
            <a:lvl1pPr>
              <a:defRPr/>
            </a:lvl1pPr>
          </a:lstStyle>
          <a:p>
            <a:pPr>
              <a:defRPr/>
            </a:pPr>
            <a:r>
              <a:rPr lang="lt-LT"/>
              <a:t>Raudonos  spalvos tekstas pažymi, į ką turėtų būti atkreiptas švietimo bendruomenių dėmesys</a:t>
            </a:r>
          </a:p>
        </p:txBody>
      </p:sp>
      <p:sp>
        <p:nvSpPr>
          <p:cNvPr id="6" name="Rectangle 7"/>
          <p:cNvSpPr>
            <a:spLocks noGrp="1" noChangeArrowheads="1"/>
          </p:cNvSpPr>
          <p:nvPr>
            <p:ph type="sldNum" sz="quarter" idx="12"/>
          </p:nvPr>
        </p:nvSpPr>
        <p:spPr>
          <a:ln/>
        </p:spPr>
        <p:txBody>
          <a:bodyPr/>
          <a:lstStyle>
            <a:lvl1pPr>
              <a:defRPr/>
            </a:lvl1pPr>
          </a:lstStyle>
          <a:p>
            <a:pPr>
              <a:defRPr/>
            </a:pPr>
            <a:fld id="{08899059-527F-4862-8F00-5686E59C0DD4}" type="slidenum">
              <a:rPr lang="lt-LT"/>
              <a:pPr>
                <a:defRPr/>
              </a:pPr>
              <a:t>‹#›</a:t>
            </a:fld>
            <a:endParaRPr lang="lt-LT"/>
          </a:p>
        </p:txBody>
      </p:sp>
    </p:spTree>
    <p:extLst>
      <p:ext uri="{BB962C8B-B14F-4D97-AF65-F5344CB8AC3E}">
        <p14:creationId xmlns:p14="http://schemas.microsoft.com/office/powerpoint/2010/main" val="3840424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722313" y="4406900"/>
            <a:ext cx="7772400" cy="1362075"/>
          </a:xfrm>
        </p:spPr>
        <p:txBody>
          <a:bodyPr anchor="t"/>
          <a:lstStyle>
            <a:lvl1pPr algn="l">
              <a:defRPr sz="4000" b="1" cap="all"/>
            </a:lvl1pPr>
          </a:lstStyle>
          <a:p>
            <a:r>
              <a:rPr lang="lt-LT"/>
              <a:t>Spustelėję redag. ruoš. pavad. stilių</a:t>
            </a:r>
          </a:p>
        </p:txBody>
      </p:sp>
      <p:sp>
        <p:nvSpPr>
          <p:cNvPr id="3" name="Teksto vietos rezervavimo ženklas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lt-LT"/>
              <a:t>Spustelėję redag. ruoš. teksto stilių</a:t>
            </a:r>
          </a:p>
        </p:txBody>
      </p:sp>
      <p:sp>
        <p:nvSpPr>
          <p:cNvPr id="4" name="Rectangle 5"/>
          <p:cNvSpPr>
            <a:spLocks noGrp="1" noChangeArrowheads="1"/>
          </p:cNvSpPr>
          <p:nvPr>
            <p:ph type="dt" sz="half" idx="10"/>
          </p:nvPr>
        </p:nvSpPr>
        <p:spPr>
          <a:ln/>
        </p:spPr>
        <p:txBody>
          <a:bodyPr/>
          <a:lstStyle>
            <a:lvl1pPr>
              <a:defRPr/>
            </a:lvl1pPr>
          </a:lstStyle>
          <a:p>
            <a:pPr>
              <a:defRPr/>
            </a:pPr>
            <a:endParaRPr lang="lt-LT"/>
          </a:p>
        </p:txBody>
      </p:sp>
      <p:sp>
        <p:nvSpPr>
          <p:cNvPr id="5" name="Rectangle 6"/>
          <p:cNvSpPr>
            <a:spLocks noGrp="1" noChangeArrowheads="1"/>
          </p:cNvSpPr>
          <p:nvPr>
            <p:ph type="ftr" sz="quarter" idx="11"/>
          </p:nvPr>
        </p:nvSpPr>
        <p:spPr>
          <a:ln/>
        </p:spPr>
        <p:txBody>
          <a:bodyPr/>
          <a:lstStyle>
            <a:lvl1pPr>
              <a:defRPr/>
            </a:lvl1pPr>
          </a:lstStyle>
          <a:p>
            <a:pPr>
              <a:defRPr/>
            </a:pPr>
            <a:r>
              <a:rPr lang="lt-LT"/>
              <a:t>Raudonos  spalvos tekstas pažymi, į ką turėtų būti atkreiptas švietimo bendruomenių dėmesys</a:t>
            </a:r>
          </a:p>
        </p:txBody>
      </p:sp>
      <p:sp>
        <p:nvSpPr>
          <p:cNvPr id="6" name="Rectangle 7"/>
          <p:cNvSpPr>
            <a:spLocks noGrp="1" noChangeArrowheads="1"/>
          </p:cNvSpPr>
          <p:nvPr>
            <p:ph type="sldNum" sz="quarter" idx="12"/>
          </p:nvPr>
        </p:nvSpPr>
        <p:spPr>
          <a:ln/>
        </p:spPr>
        <p:txBody>
          <a:bodyPr/>
          <a:lstStyle>
            <a:lvl1pPr>
              <a:defRPr/>
            </a:lvl1pPr>
          </a:lstStyle>
          <a:p>
            <a:pPr>
              <a:defRPr/>
            </a:pPr>
            <a:fld id="{A1F6E72B-24E1-4D69-93BF-E54640291DBC}" type="slidenum">
              <a:rPr lang="lt-LT"/>
              <a:pPr>
                <a:defRPr/>
              </a:pPr>
              <a:t>‹#›</a:t>
            </a:fld>
            <a:endParaRPr lang="lt-LT"/>
          </a:p>
        </p:txBody>
      </p:sp>
    </p:spTree>
    <p:extLst>
      <p:ext uri="{BB962C8B-B14F-4D97-AF65-F5344CB8AC3E}">
        <p14:creationId xmlns:p14="http://schemas.microsoft.com/office/powerpoint/2010/main" val="2428413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a:t>Spustelėję redag. ruoš. pavad. stilių</a:t>
            </a:r>
          </a:p>
        </p:txBody>
      </p:sp>
      <p:sp>
        <p:nvSpPr>
          <p:cNvPr id="3" name="Turinio vietos rezervavimo ženklas 2"/>
          <p:cNvSpPr>
            <a:spLocks noGrp="1"/>
          </p:cNvSpPr>
          <p:nvPr>
            <p:ph sz="half" idx="1"/>
          </p:nvPr>
        </p:nvSpPr>
        <p:spPr>
          <a:xfrm>
            <a:off x="6858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p>
        </p:txBody>
      </p:sp>
      <p:sp>
        <p:nvSpPr>
          <p:cNvPr id="4" name="Turinio vietos rezervavimo ženklas 3"/>
          <p:cNvSpPr>
            <a:spLocks noGrp="1"/>
          </p:cNvSpPr>
          <p:nvPr>
            <p:ph sz="half" idx="2"/>
          </p:nvPr>
        </p:nvSpPr>
        <p:spPr>
          <a:xfrm>
            <a:off x="46101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p>
        </p:txBody>
      </p:sp>
      <p:sp>
        <p:nvSpPr>
          <p:cNvPr id="5" name="Rectangle 5"/>
          <p:cNvSpPr>
            <a:spLocks noGrp="1" noChangeArrowheads="1"/>
          </p:cNvSpPr>
          <p:nvPr>
            <p:ph type="dt" sz="half" idx="10"/>
          </p:nvPr>
        </p:nvSpPr>
        <p:spPr>
          <a:ln/>
        </p:spPr>
        <p:txBody>
          <a:bodyPr/>
          <a:lstStyle>
            <a:lvl1pPr>
              <a:defRPr/>
            </a:lvl1pPr>
          </a:lstStyle>
          <a:p>
            <a:pPr>
              <a:defRPr/>
            </a:pPr>
            <a:endParaRPr lang="lt-LT"/>
          </a:p>
        </p:txBody>
      </p:sp>
      <p:sp>
        <p:nvSpPr>
          <p:cNvPr id="6" name="Rectangle 6"/>
          <p:cNvSpPr>
            <a:spLocks noGrp="1" noChangeArrowheads="1"/>
          </p:cNvSpPr>
          <p:nvPr>
            <p:ph type="ftr" sz="quarter" idx="11"/>
          </p:nvPr>
        </p:nvSpPr>
        <p:spPr>
          <a:ln/>
        </p:spPr>
        <p:txBody>
          <a:bodyPr/>
          <a:lstStyle>
            <a:lvl1pPr>
              <a:defRPr/>
            </a:lvl1pPr>
          </a:lstStyle>
          <a:p>
            <a:pPr>
              <a:defRPr/>
            </a:pPr>
            <a:r>
              <a:rPr lang="lt-LT"/>
              <a:t>Raudonos  spalvos tekstas pažymi, į ką turėtų būti atkreiptas švietimo bendruomenių dėmesys</a:t>
            </a:r>
          </a:p>
        </p:txBody>
      </p:sp>
      <p:sp>
        <p:nvSpPr>
          <p:cNvPr id="7" name="Rectangle 7"/>
          <p:cNvSpPr>
            <a:spLocks noGrp="1" noChangeArrowheads="1"/>
          </p:cNvSpPr>
          <p:nvPr>
            <p:ph type="sldNum" sz="quarter" idx="12"/>
          </p:nvPr>
        </p:nvSpPr>
        <p:spPr>
          <a:ln/>
        </p:spPr>
        <p:txBody>
          <a:bodyPr/>
          <a:lstStyle>
            <a:lvl1pPr>
              <a:defRPr/>
            </a:lvl1pPr>
          </a:lstStyle>
          <a:p>
            <a:pPr>
              <a:defRPr/>
            </a:pPr>
            <a:fld id="{4E40868A-DE67-4217-AD8F-3B1F6A998C4E}" type="slidenum">
              <a:rPr lang="lt-LT"/>
              <a:pPr>
                <a:defRPr/>
              </a:pPr>
              <a:t>‹#›</a:t>
            </a:fld>
            <a:endParaRPr lang="lt-LT"/>
          </a:p>
        </p:txBody>
      </p:sp>
    </p:spTree>
    <p:extLst>
      <p:ext uri="{BB962C8B-B14F-4D97-AF65-F5344CB8AC3E}">
        <p14:creationId xmlns:p14="http://schemas.microsoft.com/office/powerpoint/2010/main" val="3240607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4638"/>
            <a:ext cx="8229600" cy="1143000"/>
          </a:xfrm>
        </p:spPr>
        <p:txBody>
          <a:bodyPr/>
          <a:lstStyle>
            <a:lvl1pPr>
              <a:defRPr/>
            </a:lvl1pPr>
          </a:lstStyle>
          <a:p>
            <a:r>
              <a:rPr lang="lt-LT"/>
              <a:t>Spustelėję redag. ruoš. pavad. stilių</a:t>
            </a:r>
          </a:p>
        </p:txBody>
      </p:sp>
      <p:sp>
        <p:nvSpPr>
          <p:cNvPr id="3" name="Teksto vietos rezervavimo ženklas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Spustelėję redag. ruoš. teksto stilių</a:t>
            </a:r>
          </a:p>
        </p:txBody>
      </p:sp>
      <p:sp>
        <p:nvSpPr>
          <p:cNvPr id="4" name="Turinio vietos rezervavimo ženklas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p>
        </p:txBody>
      </p:sp>
      <p:sp>
        <p:nvSpPr>
          <p:cNvPr id="5" name="Teksto vietos rezervavimo ženklas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a:t>Spustelėję redag. ruoš. teksto stilių</a:t>
            </a:r>
          </a:p>
        </p:txBody>
      </p:sp>
      <p:sp>
        <p:nvSpPr>
          <p:cNvPr id="6" name="Turinio vietos rezervavimo ženklas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p>
        </p:txBody>
      </p:sp>
      <p:sp>
        <p:nvSpPr>
          <p:cNvPr id="7" name="Rectangle 5"/>
          <p:cNvSpPr>
            <a:spLocks noGrp="1" noChangeArrowheads="1"/>
          </p:cNvSpPr>
          <p:nvPr>
            <p:ph type="dt" sz="half" idx="10"/>
          </p:nvPr>
        </p:nvSpPr>
        <p:spPr>
          <a:ln/>
        </p:spPr>
        <p:txBody>
          <a:bodyPr/>
          <a:lstStyle>
            <a:lvl1pPr>
              <a:defRPr/>
            </a:lvl1pPr>
          </a:lstStyle>
          <a:p>
            <a:pPr>
              <a:defRPr/>
            </a:pPr>
            <a:endParaRPr lang="lt-LT"/>
          </a:p>
        </p:txBody>
      </p:sp>
      <p:sp>
        <p:nvSpPr>
          <p:cNvPr id="8" name="Rectangle 6"/>
          <p:cNvSpPr>
            <a:spLocks noGrp="1" noChangeArrowheads="1"/>
          </p:cNvSpPr>
          <p:nvPr>
            <p:ph type="ftr" sz="quarter" idx="11"/>
          </p:nvPr>
        </p:nvSpPr>
        <p:spPr>
          <a:ln/>
        </p:spPr>
        <p:txBody>
          <a:bodyPr/>
          <a:lstStyle>
            <a:lvl1pPr>
              <a:defRPr/>
            </a:lvl1pPr>
          </a:lstStyle>
          <a:p>
            <a:pPr>
              <a:defRPr/>
            </a:pPr>
            <a:r>
              <a:rPr lang="lt-LT"/>
              <a:t>Raudonos  spalvos tekstas pažymi, į ką turėtų būti atkreiptas švietimo bendruomenių dėmesys</a:t>
            </a:r>
          </a:p>
        </p:txBody>
      </p:sp>
      <p:sp>
        <p:nvSpPr>
          <p:cNvPr id="9" name="Rectangle 7"/>
          <p:cNvSpPr>
            <a:spLocks noGrp="1" noChangeArrowheads="1"/>
          </p:cNvSpPr>
          <p:nvPr>
            <p:ph type="sldNum" sz="quarter" idx="12"/>
          </p:nvPr>
        </p:nvSpPr>
        <p:spPr>
          <a:ln/>
        </p:spPr>
        <p:txBody>
          <a:bodyPr/>
          <a:lstStyle>
            <a:lvl1pPr>
              <a:defRPr/>
            </a:lvl1pPr>
          </a:lstStyle>
          <a:p>
            <a:pPr>
              <a:defRPr/>
            </a:pPr>
            <a:fld id="{3C4484C5-AEA9-4627-9112-9BD5082FAAA1}" type="slidenum">
              <a:rPr lang="lt-LT"/>
              <a:pPr>
                <a:defRPr/>
              </a:pPr>
              <a:t>‹#›</a:t>
            </a:fld>
            <a:endParaRPr lang="lt-LT"/>
          </a:p>
        </p:txBody>
      </p:sp>
    </p:spTree>
    <p:extLst>
      <p:ext uri="{BB962C8B-B14F-4D97-AF65-F5344CB8AC3E}">
        <p14:creationId xmlns:p14="http://schemas.microsoft.com/office/powerpoint/2010/main" val="2717355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a:t>Spustelėję redag. ruoš. pavad. stilių</a:t>
            </a:r>
          </a:p>
        </p:txBody>
      </p:sp>
      <p:sp>
        <p:nvSpPr>
          <p:cNvPr id="3" name="Rectangle 5"/>
          <p:cNvSpPr>
            <a:spLocks noGrp="1" noChangeArrowheads="1"/>
          </p:cNvSpPr>
          <p:nvPr>
            <p:ph type="dt" sz="half" idx="10"/>
          </p:nvPr>
        </p:nvSpPr>
        <p:spPr>
          <a:ln/>
        </p:spPr>
        <p:txBody>
          <a:bodyPr/>
          <a:lstStyle>
            <a:lvl1pPr>
              <a:defRPr/>
            </a:lvl1pPr>
          </a:lstStyle>
          <a:p>
            <a:pPr>
              <a:defRPr/>
            </a:pPr>
            <a:endParaRPr lang="lt-LT"/>
          </a:p>
        </p:txBody>
      </p:sp>
      <p:sp>
        <p:nvSpPr>
          <p:cNvPr id="4" name="Rectangle 6"/>
          <p:cNvSpPr>
            <a:spLocks noGrp="1" noChangeArrowheads="1"/>
          </p:cNvSpPr>
          <p:nvPr>
            <p:ph type="ftr" sz="quarter" idx="11"/>
          </p:nvPr>
        </p:nvSpPr>
        <p:spPr>
          <a:ln/>
        </p:spPr>
        <p:txBody>
          <a:bodyPr/>
          <a:lstStyle>
            <a:lvl1pPr>
              <a:defRPr/>
            </a:lvl1pPr>
          </a:lstStyle>
          <a:p>
            <a:pPr>
              <a:defRPr/>
            </a:pPr>
            <a:r>
              <a:rPr lang="lt-LT"/>
              <a:t>Raudonos  spalvos tekstas pažymi, į ką turėtų būti atkreiptas švietimo bendruomenių dėmesys</a:t>
            </a:r>
          </a:p>
        </p:txBody>
      </p:sp>
      <p:sp>
        <p:nvSpPr>
          <p:cNvPr id="5" name="Rectangle 7"/>
          <p:cNvSpPr>
            <a:spLocks noGrp="1" noChangeArrowheads="1"/>
          </p:cNvSpPr>
          <p:nvPr>
            <p:ph type="sldNum" sz="quarter" idx="12"/>
          </p:nvPr>
        </p:nvSpPr>
        <p:spPr>
          <a:ln/>
        </p:spPr>
        <p:txBody>
          <a:bodyPr/>
          <a:lstStyle>
            <a:lvl1pPr>
              <a:defRPr/>
            </a:lvl1pPr>
          </a:lstStyle>
          <a:p>
            <a:pPr>
              <a:defRPr/>
            </a:pPr>
            <a:fld id="{03DF5829-0775-4337-9490-93A99006E35E}" type="slidenum">
              <a:rPr lang="lt-LT"/>
              <a:pPr>
                <a:defRPr/>
              </a:pPr>
              <a:t>‹#›</a:t>
            </a:fld>
            <a:endParaRPr lang="lt-LT"/>
          </a:p>
        </p:txBody>
      </p:sp>
    </p:spTree>
    <p:extLst>
      <p:ext uri="{BB962C8B-B14F-4D97-AF65-F5344CB8AC3E}">
        <p14:creationId xmlns:p14="http://schemas.microsoft.com/office/powerpoint/2010/main" val="16169731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lt-LT"/>
          </a:p>
        </p:txBody>
      </p:sp>
      <p:sp>
        <p:nvSpPr>
          <p:cNvPr id="3" name="Rectangle 6"/>
          <p:cNvSpPr>
            <a:spLocks noGrp="1" noChangeArrowheads="1"/>
          </p:cNvSpPr>
          <p:nvPr>
            <p:ph type="ftr" sz="quarter" idx="11"/>
          </p:nvPr>
        </p:nvSpPr>
        <p:spPr>
          <a:ln/>
        </p:spPr>
        <p:txBody>
          <a:bodyPr/>
          <a:lstStyle>
            <a:lvl1pPr>
              <a:defRPr/>
            </a:lvl1pPr>
          </a:lstStyle>
          <a:p>
            <a:pPr>
              <a:defRPr/>
            </a:pPr>
            <a:r>
              <a:rPr lang="lt-LT"/>
              <a:t>Raudonos  spalvos tekstas pažymi, į ką turėtų būti atkreiptas švietimo bendruomenių dėmesys</a:t>
            </a:r>
          </a:p>
        </p:txBody>
      </p:sp>
      <p:sp>
        <p:nvSpPr>
          <p:cNvPr id="4" name="Rectangle 7"/>
          <p:cNvSpPr>
            <a:spLocks noGrp="1" noChangeArrowheads="1"/>
          </p:cNvSpPr>
          <p:nvPr>
            <p:ph type="sldNum" sz="quarter" idx="12"/>
          </p:nvPr>
        </p:nvSpPr>
        <p:spPr>
          <a:ln/>
        </p:spPr>
        <p:txBody>
          <a:bodyPr/>
          <a:lstStyle>
            <a:lvl1pPr>
              <a:defRPr/>
            </a:lvl1pPr>
          </a:lstStyle>
          <a:p>
            <a:pPr>
              <a:defRPr/>
            </a:pPr>
            <a:fld id="{EFE03748-37D2-41EA-A05E-B922D9D688BA}" type="slidenum">
              <a:rPr lang="lt-LT"/>
              <a:pPr>
                <a:defRPr/>
              </a:pPr>
              <a:t>‹#›</a:t>
            </a:fld>
            <a:endParaRPr lang="lt-LT"/>
          </a:p>
        </p:txBody>
      </p:sp>
    </p:spTree>
    <p:extLst>
      <p:ext uri="{BB962C8B-B14F-4D97-AF65-F5344CB8AC3E}">
        <p14:creationId xmlns:p14="http://schemas.microsoft.com/office/powerpoint/2010/main" val="3998073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457200" y="273050"/>
            <a:ext cx="3008313" cy="1162050"/>
          </a:xfrm>
        </p:spPr>
        <p:txBody>
          <a:bodyPr/>
          <a:lstStyle>
            <a:lvl1pPr algn="l">
              <a:defRPr sz="2000" b="1"/>
            </a:lvl1pPr>
          </a:lstStyle>
          <a:p>
            <a:r>
              <a:rPr lang="lt-LT"/>
              <a:t>Spustelėję redag. ruoš. pavad. stilių</a:t>
            </a:r>
          </a:p>
        </p:txBody>
      </p:sp>
      <p:sp>
        <p:nvSpPr>
          <p:cNvPr id="3" name="Turinio vietos rezervavimo ženklas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a:t>Spustelėję redag. ruoš. teksto stilių</a:t>
            </a:r>
          </a:p>
          <a:p>
            <a:pPr lvl="1"/>
            <a:r>
              <a:rPr lang="lt-LT"/>
              <a:t>Antras lygmuo</a:t>
            </a:r>
          </a:p>
          <a:p>
            <a:pPr lvl="2"/>
            <a:r>
              <a:rPr lang="lt-LT"/>
              <a:t>Trečias lygmuo</a:t>
            </a:r>
          </a:p>
          <a:p>
            <a:pPr lvl="3"/>
            <a:r>
              <a:rPr lang="lt-LT"/>
              <a:t>Ketvirtas lygmuo</a:t>
            </a:r>
          </a:p>
          <a:p>
            <a:pPr lvl="4"/>
            <a:r>
              <a:rPr lang="lt-LT"/>
              <a:t>Penktas lygmuo</a:t>
            </a:r>
          </a:p>
        </p:txBody>
      </p:sp>
      <p:sp>
        <p:nvSpPr>
          <p:cNvPr id="4" name="Teksto vietos rezervavimo ženklas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a:t>Spustelėję redag. ruoš. teksto stilių</a:t>
            </a:r>
          </a:p>
        </p:txBody>
      </p:sp>
      <p:sp>
        <p:nvSpPr>
          <p:cNvPr id="5" name="Rectangle 5"/>
          <p:cNvSpPr>
            <a:spLocks noGrp="1" noChangeArrowheads="1"/>
          </p:cNvSpPr>
          <p:nvPr>
            <p:ph type="dt" sz="half" idx="10"/>
          </p:nvPr>
        </p:nvSpPr>
        <p:spPr>
          <a:ln/>
        </p:spPr>
        <p:txBody>
          <a:bodyPr/>
          <a:lstStyle>
            <a:lvl1pPr>
              <a:defRPr/>
            </a:lvl1pPr>
          </a:lstStyle>
          <a:p>
            <a:pPr>
              <a:defRPr/>
            </a:pPr>
            <a:endParaRPr lang="lt-LT"/>
          </a:p>
        </p:txBody>
      </p:sp>
      <p:sp>
        <p:nvSpPr>
          <p:cNvPr id="6" name="Rectangle 6"/>
          <p:cNvSpPr>
            <a:spLocks noGrp="1" noChangeArrowheads="1"/>
          </p:cNvSpPr>
          <p:nvPr>
            <p:ph type="ftr" sz="quarter" idx="11"/>
          </p:nvPr>
        </p:nvSpPr>
        <p:spPr>
          <a:ln/>
        </p:spPr>
        <p:txBody>
          <a:bodyPr/>
          <a:lstStyle>
            <a:lvl1pPr>
              <a:defRPr/>
            </a:lvl1pPr>
          </a:lstStyle>
          <a:p>
            <a:pPr>
              <a:defRPr/>
            </a:pPr>
            <a:r>
              <a:rPr lang="lt-LT"/>
              <a:t>Raudonos  spalvos tekstas pažymi, į ką turėtų būti atkreiptas švietimo bendruomenių dėmesys</a:t>
            </a:r>
          </a:p>
        </p:txBody>
      </p:sp>
      <p:sp>
        <p:nvSpPr>
          <p:cNvPr id="7" name="Rectangle 7"/>
          <p:cNvSpPr>
            <a:spLocks noGrp="1" noChangeArrowheads="1"/>
          </p:cNvSpPr>
          <p:nvPr>
            <p:ph type="sldNum" sz="quarter" idx="12"/>
          </p:nvPr>
        </p:nvSpPr>
        <p:spPr>
          <a:ln/>
        </p:spPr>
        <p:txBody>
          <a:bodyPr/>
          <a:lstStyle>
            <a:lvl1pPr>
              <a:defRPr/>
            </a:lvl1pPr>
          </a:lstStyle>
          <a:p>
            <a:pPr>
              <a:defRPr/>
            </a:pPr>
            <a:fld id="{1DA59EBE-3B68-49D5-B52D-46DEF1446125}" type="slidenum">
              <a:rPr lang="lt-LT"/>
              <a:pPr>
                <a:defRPr/>
              </a:pPr>
              <a:t>‹#›</a:t>
            </a:fld>
            <a:endParaRPr lang="lt-LT"/>
          </a:p>
        </p:txBody>
      </p:sp>
    </p:spTree>
    <p:extLst>
      <p:ext uri="{BB962C8B-B14F-4D97-AF65-F5344CB8AC3E}">
        <p14:creationId xmlns:p14="http://schemas.microsoft.com/office/powerpoint/2010/main" val="31725123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Antraštė 1"/>
          <p:cNvSpPr>
            <a:spLocks noGrp="1"/>
          </p:cNvSpPr>
          <p:nvPr>
            <p:ph type="title"/>
          </p:nvPr>
        </p:nvSpPr>
        <p:spPr>
          <a:xfrm>
            <a:off x="1792288" y="4800600"/>
            <a:ext cx="5486400" cy="566738"/>
          </a:xfrm>
        </p:spPr>
        <p:txBody>
          <a:bodyPr/>
          <a:lstStyle>
            <a:lvl1pPr algn="l">
              <a:defRPr sz="2000" b="1"/>
            </a:lvl1pPr>
          </a:lstStyle>
          <a:p>
            <a:r>
              <a:rPr lang="lt-LT"/>
              <a:t>Spustelėję redag. ruoš. pavad. stilių</a:t>
            </a:r>
          </a:p>
        </p:txBody>
      </p:sp>
      <p:sp>
        <p:nvSpPr>
          <p:cNvPr id="3" name="Paveikslėlio vietos rezervavimo ženklas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lt-LT" noProof="0"/>
          </a:p>
        </p:txBody>
      </p:sp>
      <p:sp>
        <p:nvSpPr>
          <p:cNvPr id="4" name="Teksto vietos rezervavimo ženklas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t-LT"/>
              <a:t>Spustelėję redag. ruoš. teksto stilių</a:t>
            </a:r>
          </a:p>
        </p:txBody>
      </p:sp>
      <p:sp>
        <p:nvSpPr>
          <p:cNvPr id="5" name="Rectangle 5"/>
          <p:cNvSpPr>
            <a:spLocks noGrp="1" noChangeArrowheads="1"/>
          </p:cNvSpPr>
          <p:nvPr>
            <p:ph type="dt" sz="half" idx="10"/>
          </p:nvPr>
        </p:nvSpPr>
        <p:spPr>
          <a:ln/>
        </p:spPr>
        <p:txBody>
          <a:bodyPr/>
          <a:lstStyle>
            <a:lvl1pPr>
              <a:defRPr/>
            </a:lvl1pPr>
          </a:lstStyle>
          <a:p>
            <a:pPr>
              <a:defRPr/>
            </a:pPr>
            <a:endParaRPr lang="lt-LT"/>
          </a:p>
        </p:txBody>
      </p:sp>
      <p:sp>
        <p:nvSpPr>
          <p:cNvPr id="6" name="Rectangle 6"/>
          <p:cNvSpPr>
            <a:spLocks noGrp="1" noChangeArrowheads="1"/>
          </p:cNvSpPr>
          <p:nvPr>
            <p:ph type="ftr" sz="quarter" idx="11"/>
          </p:nvPr>
        </p:nvSpPr>
        <p:spPr>
          <a:ln/>
        </p:spPr>
        <p:txBody>
          <a:bodyPr/>
          <a:lstStyle>
            <a:lvl1pPr>
              <a:defRPr/>
            </a:lvl1pPr>
          </a:lstStyle>
          <a:p>
            <a:pPr>
              <a:defRPr/>
            </a:pPr>
            <a:r>
              <a:rPr lang="lt-LT"/>
              <a:t>Raudonos  spalvos tekstas pažymi, į ką turėtų būti atkreiptas švietimo bendruomenių dėmesys</a:t>
            </a:r>
          </a:p>
        </p:txBody>
      </p:sp>
      <p:sp>
        <p:nvSpPr>
          <p:cNvPr id="7" name="Rectangle 7"/>
          <p:cNvSpPr>
            <a:spLocks noGrp="1" noChangeArrowheads="1"/>
          </p:cNvSpPr>
          <p:nvPr>
            <p:ph type="sldNum" sz="quarter" idx="12"/>
          </p:nvPr>
        </p:nvSpPr>
        <p:spPr>
          <a:ln/>
        </p:spPr>
        <p:txBody>
          <a:bodyPr/>
          <a:lstStyle>
            <a:lvl1pPr>
              <a:defRPr/>
            </a:lvl1pPr>
          </a:lstStyle>
          <a:p>
            <a:pPr>
              <a:defRPr/>
            </a:pPr>
            <a:fld id="{4BC6F558-93C6-4B58-9B57-48A908887730}" type="slidenum">
              <a:rPr lang="lt-LT"/>
              <a:pPr>
                <a:defRPr/>
              </a:pPr>
              <a:t>‹#›</a:t>
            </a:fld>
            <a:endParaRPr lang="lt-LT"/>
          </a:p>
        </p:txBody>
      </p:sp>
    </p:spTree>
    <p:extLst>
      <p:ext uri="{BB962C8B-B14F-4D97-AF65-F5344CB8AC3E}">
        <p14:creationId xmlns:p14="http://schemas.microsoft.com/office/powerpoint/2010/main" val="319150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Freeform 2"/>
          <p:cNvSpPr>
            <a:spLocks/>
          </p:cNvSpPr>
          <p:nvPr/>
        </p:nvSpPr>
        <p:spPr bwMode="auto">
          <a:xfrm rot="-3172564">
            <a:off x="7777957" y="-15081"/>
            <a:ext cx="1162050" cy="2084387"/>
          </a:xfrm>
          <a:custGeom>
            <a:avLst/>
            <a:gdLst>
              <a:gd name="T0" fmla="*/ 2147483647 w 2903"/>
              <a:gd name="T1" fmla="*/ 2147483647 h 3686"/>
              <a:gd name="T2" fmla="*/ 2147483647 w 2903"/>
              <a:gd name="T3" fmla="*/ 2147483647 h 3686"/>
              <a:gd name="T4" fmla="*/ 2147483647 w 2903"/>
              <a:gd name="T5" fmla="*/ 0 h 3686"/>
              <a:gd name="T6" fmla="*/ 2147483647 w 2903"/>
              <a:gd name="T7" fmla="*/ 2147483647 h 3686"/>
              <a:gd name="T8" fmla="*/ 2147483647 w 2903"/>
              <a:gd name="T9" fmla="*/ 2147483647 h 3686"/>
              <a:gd name="T10" fmla="*/ 0 w 2903"/>
              <a:gd name="T11" fmla="*/ 2147483647 h 3686"/>
              <a:gd name="T12" fmla="*/ 2147483647 w 2903"/>
              <a:gd name="T13" fmla="*/ 2147483647 h 3686"/>
              <a:gd name="T14" fmla="*/ 2147483647 w 2903"/>
              <a:gd name="T15" fmla="*/ 2147483647 h 3686"/>
              <a:gd name="T16" fmla="*/ 2147483647 w 2903"/>
              <a:gd name="T17" fmla="*/ 2147483647 h 3686"/>
              <a:gd name="T18" fmla="*/ 2147483647 w 2903"/>
              <a:gd name="T19" fmla="*/ 2147483647 h 3686"/>
              <a:gd name="T20" fmla="*/ 2147483647 w 2903"/>
              <a:gd name="T21" fmla="*/ 2147483647 h 36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903" h="3686">
                <a:moveTo>
                  <a:pt x="2903" y="433"/>
                </a:moveTo>
                <a:lnTo>
                  <a:pt x="2565" y="80"/>
                </a:lnTo>
                <a:lnTo>
                  <a:pt x="2241" y="0"/>
                </a:lnTo>
                <a:lnTo>
                  <a:pt x="110" y="2811"/>
                </a:lnTo>
                <a:lnTo>
                  <a:pt x="110" y="3228"/>
                </a:lnTo>
                <a:lnTo>
                  <a:pt x="0" y="3631"/>
                </a:lnTo>
                <a:lnTo>
                  <a:pt x="72" y="3686"/>
                </a:lnTo>
                <a:lnTo>
                  <a:pt x="441" y="3355"/>
                </a:lnTo>
                <a:lnTo>
                  <a:pt x="740" y="3228"/>
                </a:lnTo>
                <a:lnTo>
                  <a:pt x="2903" y="43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27" name="Rectangle 3"/>
          <p:cNvSpPr>
            <a:spLocks noGrp="1" noChangeArrowheads="1"/>
          </p:cNvSpPr>
          <p:nvPr>
            <p:ph type="title"/>
          </p:nvPr>
        </p:nvSpPr>
        <p:spPr bwMode="auto">
          <a:xfrm>
            <a:off x="685800" y="152400"/>
            <a:ext cx="68707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lt-LT" altLang="lt-LT"/>
              <a:t>Spustelėkite, jei norite keisite ruoš. pav. stilių</a:t>
            </a:r>
          </a:p>
        </p:txBody>
      </p:sp>
      <p:sp>
        <p:nvSpPr>
          <p:cNvPr id="1028" name="Rectangle 4"/>
          <p:cNvSpPr>
            <a:spLocks noGrp="1" noChangeArrowheads="1"/>
          </p:cNvSpPr>
          <p:nvPr>
            <p:ph type="body" idx="1"/>
          </p:nvPr>
        </p:nvSpPr>
        <p:spPr bwMode="auto">
          <a:xfrm>
            <a:off x="685800" y="1828800"/>
            <a:ext cx="76962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lt-LT" altLang="lt-LT"/>
              <a:t>Spustelėkite ruošinio teksto stiliams keisti</a:t>
            </a:r>
          </a:p>
          <a:p>
            <a:pPr lvl="1"/>
            <a:r>
              <a:rPr lang="lt-LT" altLang="lt-LT"/>
              <a:t>Antras lygmuo</a:t>
            </a:r>
          </a:p>
          <a:p>
            <a:pPr lvl="2"/>
            <a:r>
              <a:rPr lang="lt-LT" altLang="lt-LT"/>
              <a:t>Trečias lygmuo</a:t>
            </a:r>
          </a:p>
          <a:p>
            <a:pPr lvl="3"/>
            <a:r>
              <a:rPr lang="lt-LT" altLang="lt-LT"/>
              <a:t>Ketvirtas lygmuo</a:t>
            </a:r>
          </a:p>
          <a:p>
            <a:pPr lvl="4"/>
            <a:r>
              <a:rPr lang="lt-LT" altLang="lt-LT"/>
              <a:t>Penktas lygmuo</a:t>
            </a:r>
          </a:p>
        </p:txBody>
      </p:sp>
      <p:sp>
        <p:nvSpPr>
          <p:cNvPr id="9221" name="Rectangle 5"/>
          <p:cNvSpPr>
            <a:spLocks noGrp="1" noChangeArrowheads="1"/>
          </p:cNvSpPr>
          <p:nvPr>
            <p:ph type="dt" sz="half" idx="2"/>
          </p:nvPr>
        </p:nvSpPr>
        <p:spPr bwMode="auto">
          <a:xfrm>
            <a:off x="13716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lt-LT"/>
          </a:p>
        </p:txBody>
      </p:sp>
      <p:sp>
        <p:nvSpPr>
          <p:cNvPr id="9222" name="Rectangle 6"/>
          <p:cNvSpPr>
            <a:spLocks noGrp="1" noChangeArrowheads="1"/>
          </p:cNvSpPr>
          <p:nvPr>
            <p:ph type="ftr" sz="quarter" idx="3"/>
          </p:nvPr>
        </p:nvSpPr>
        <p:spPr bwMode="auto">
          <a:xfrm>
            <a:off x="3556000" y="6248400"/>
            <a:ext cx="28956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a:lvl1pPr>
          </a:lstStyle>
          <a:p>
            <a:pPr>
              <a:defRPr/>
            </a:pPr>
            <a:r>
              <a:rPr lang="lt-LT"/>
              <a:t>Raudonos  spalvos tekstas pažymi, į ką turėtų būti atkreiptas švietimo bendruomenių dėmesys</a:t>
            </a:r>
          </a:p>
        </p:txBody>
      </p:sp>
      <p:sp>
        <p:nvSpPr>
          <p:cNvPr id="9223" name="Rectangle 7"/>
          <p:cNvSpPr>
            <a:spLocks noGrp="1" noChangeArrowheads="1"/>
          </p:cNvSpPr>
          <p:nvPr>
            <p:ph type="sldNum" sz="quarter" idx="4"/>
          </p:nvPr>
        </p:nvSpPr>
        <p:spPr bwMode="auto">
          <a:xfrm>
            <a:off x="6718300" y="62484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a:lvl1pPr>
          </a:lstStyle>
          <a:p>
            <a:pPr>
              <a:defRPr/>
            </a:pPr>
            <a:fld id="{D906F052-66AC-4CF4-B941-51FBEE678F4D}" type="slidenum">
              <a:rPr lang="lt-LT"/>
              <a:pPr>
                <a:defRPr/>
              </a:pPr>
              <a:t>‹#›</a:t>
            </a:fld>
            <a:endParaRPr lang="lt-LT"/>
          </a:p>
        </p:txBody>
      </p:sp>
      <p:sp>
        <p:nvSpPr>
          <p:cNvPr id="1032" name="Freeform 8"/>
          <p:cNvSpPr>
            <a:spLocks/>
          </p:cNvSpPr>
          <p:nvPr/>
        </p:nvSpPr>
        <p:spPr bwMode="auto">
          <a:xfrm rot="-3172564">
            <a:off x="7865269" y="24607"/>
            <a:ext cx="1165225" cy="2097087"/>
          </a:xfrm>
          <a:custGeom>
            <a:avLst/>
            <a:gdLst>
              <a:gd name="T0" fmla="*/ 2147483647 w 2911"/>
              <a:gd name="T1" fmla="*/ 0 h 3703"/>
              <a:gd name="T2" fmla="*/ 2147483647 w 2911"/>
              <a:gd name="T3" fmla="*/ 2147483647 h 3703"/>
              <a:gd name="T4" fmla="*/ 2147483647 w 2911"/>
              <a:gd name="T5" fmla="*/ 2147483647 h 3703"/>
              <a:gd name="T6" fmla="*/ 0 w 2911"/>
              <a:gd name="T7" fmla="*/ 2147483647 h 3703"/>
              <a:gd name="T8" fmla="*/ 2147483647 w 2911"/>
              <a:gd name="T9" fmla="*/ 2147483647 h 3703"/>
              <a:gd name="T10" fmla="*/ 2147483647 w 2911"/>
              <a:gd name="T11" fmla="*/ 2147483647 h 3703"/>
              <a:gd name="T12" fmla="*/ 2147483647 w 2911"/>
              <a:gd name="T13" fmla="*/ 2147483647 h 3703"/>
              <a:gd name="T14" fmla="*/ 2147483647 w 2911"/>
              <a:gd name="T15" fmla="*/ 2147483647 h 3703"/>
              <a:gd name="T16" fmla="*/ 2147483647 w 2911"/>
              <a:gd name="T17" fmla="*/ 2147483647 h 3703"/>
              <a:gd name="T18" fmla="*/ 2147483647 w 2911"/>
              <a:gd name="T19" fmla="*/ 0 h 3703"/>
              <a:gd name="T20" fmla="*/ 2147483647 w 2911"/>
              <a:gd name="T21" fmla="*/ 0 h 370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911" h="3703">
                <a:moveTo>
                  <a:pt x="2293" y="0"/>
                </a:moveTo>
                <a:lnTo>
                  <a:pt x="130" y="2835"/>
                </a:lnTo>
                <a:lnTo>
                  <a:pt x="131" y="3201"/>
                </a:lnTo>
                <a:lnTo>
                  <a:pt x="0" y="3633"/>
                </a:lnTo>
                <a:lnTo>
                  <a:pt x="50" y="3703"/>
                </a:lnTo>
                <a:lnTo>
                  <a:pt x="422" y="3352"/>
                </a:lnTo>
                <a:lnTo>
                  <a:pt x="763" y="3220"/>
                </a:lnTo>
                <a:lnTo>
                  <a:pt x="2911" y="428"/>
                </a:lnTo>
                <a:lnTo>
                  <a:pt x="2589" y="96"/>
                </a:lnTo>
                <a:lnTo>
                  <a:pt x="2293"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33" name="Freeform 9"/>
          <p:cNvSpPr>
            <a:spLocks/>
          </p:cNvSpPr>
          <p:nvPr/>
        </p:nvSpPr>
        <p:spPr bwMode="auto">
          <a:xfrm rot="-3172564">
            <a:off x="7831138" y="192088"/>
            <a:ext cx="1025525" cy="1571625"/>
          </a:xfrm>
          <a:custGeom>
            <a:avLst/>
            <a:gdLst>
              <a:gd name="T0" fmla="*/ 0 w 2561"/>
              <a:gd name="T1" fmla="*/ 2147483647 h 2777"/>
              <a:gd name="T2" fmla="*/ 2147483647 w 2561"/>
              <a:gd name="T3" fmla="*/ 2147483647 h 2777"/>
              <a:gd name="T4" fmla="*/ 2147483647 w 2561"/>
              <a:gd name="T5" fmla="*/ 2147483647 h 2777"/>
              <a:gd name="T6" fmla="*/ 2147483647 w 2561"/>
              <a:gd name="T7" fmla="*/ 2147483647 h 2777"/>
              <a:gd name="T8" fmla="*/ 2147483647 w 2561"/>
              <a:gd name="T9" fmla="*/ 2147483647 h 2777"/>
              <a:gd name="T10" fmla="*/ 2147483647 w 2561"/>
              <a:gd name="T11" fmla="*/ 0 h 2777"/>
              <a:gd name="T12" fmla="*/ 0 w 2561"/>
              <a:gd name="T13" fmla="*/ 2147483647 h 2777"/>
              <a:gd name="T14" fmla="*/ 0 w 2561"/>
              <a:gd name="T15" fmla="*/ 2147483647 h 277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561" h="2777">
                <a:moveTo>
                  <a:pt x="0" y="2485"/>
                </a:moveTo>
                <a:lnTo>
                  <a:pt x="432" y="2553"/>
                </a:lnTo>
                <a:lnTo>
                  <a:pt x="736" y="2777"/>
                </a:lnTo>
                <a:lnTo>
                  <a:pt x="2561" y="399"/>
                </a:lnTo>
                <a:lnTo>
                  <a:pt x="2118" y="82"/>
                </a:lnTo>
                <a:lnTo>
                  <a:pt x="1898" y="0"/>
                </a:lnTo>
                <a:lnTo>
                  <a:pt x="0" y="248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grpSp>
        <p:nvGrpSpPr>
          <p:cNvPr id="1034" name="Group 10"/>
          <p:cNvGrpSpPr>
            <a:grpSpLocks/>
          </p:cNvGrpSpPr>
          <p:nvPr/>
        </p:nvGrpSpPr>
        <p:grpSpPr bwMode="auto">
          <a:xfrm>
            <a:off x="7938" y="5540375"/>
            <a:ext cx="1784350" cy="1246188"/>
            <a:chOff x="5" y="3490"/>
            <a:chExt cx="1124" cy="785"/>
          </a:xfrm>
        </p:grpSpPr>
        <p:sp>
          <p:nvSpPr>
            <p:cNvPr id="1051" name="Freeform 11"/>
            <p:cNvSpPr>
              <a:spLocks/>
            </p:cNvSpPr>
            <p:nvPr userDrawn="1"/>
          </p:nvSpPr>
          <p:spPr bwMode="auto">
            <a:xfrm>
              <a:off x="24" y="3505"/>
              <a:ext cx="1089" cy="649"/>
            </a:xfrm>
            <a:custGeom>
              <a:avLst/>
              <a:gdLst>
                <a:gd name="T0" fmla="*/ 1 w 2177"/>
                <a:gd name="T1" fmla="*/ 1 h 1298"/>
                <a:gd name="T2" fmla="*/ 1 w 2177"/>
                <a:gd name="T3" fmla="*/ 1 h 1298"/>
                <a:gd name="T4" fmla="*/ 1 w 2177"/>
                <a:gd name="T5" fmla="*/ 1 h 1298"/>
                <a:gd name="T6" fmla="*/ 1 w 2177"/>
                <a:gd name="T7" fmla="*/ 1 h 1298"/>
                <a:gd name="T8" fmla="*/ 1 w 2177"/>
                <a:gd name="T9" fmla="*/ 1 h 1298"/>
                <a:gd name="T10" fmla="*/ 1 w 2177"/>
                <a:gd name="T11" fmla="*/ 1 h 1298"/>
                <a:gd name="T12" fmla="*/ 1 w 2177"/>
                <a:gd name="T13" fmla="*/ 1 h 1298"/>
                <a:gd name="T14" fmla="*/ 1 w 2177"/>
                <a:gd name="T15" fmla="*/ 1 h 1298"/>
                <a:gd name="T16" fmla="*/ 1 w 2177"/>
                <a:gd name="T17" fmla="*/ 0 h 1298"/>
                <a:gd name="T18" fmla="*/ 1 w 2177"/>
                <a:gd name="T19" fmla="*/ 1 h 1298"/>
                <a:gd name="T20" fmla="*/ 1 w 2177"/>
                <a:gd name="T21" fmla="*/ 1 h 1298"/>
                <a:gd name="T22" fmla="*/ 1 w 2177"/>
                <a:gd name="T23" fmla="*/ 1 h 1298"/>
                <a:gd name="T24" fmla="*/ 1 w 2177"/>
                <a:gd name="T25" fmla="*/ 1 h 1298"/>
                <a:gd name="T26" fmla="*/ 1 w 2177"/>
                <a:gd name="T27" fmla="*/ 1 h 1298"/>
                <a:gd name="T28" fmla="*/ 1 w 2177"/>
                <a:gd name="T29" fmla="*/ 1 h 1298"/>
                <a:gd name="T30" fmla="*/ 1 w 2177"/>
                <a:gd name="T31" fmla="*/ 1 h 1298"/>
                <a:gd name="T32" fmla="*/ 1 w 2177"/>
                <a:gd name="T33" fmla="*/ 1 h 1298"/>
                <a:gd name="T34" fmla="*/ 0 w 2177"/>
                <a:gd name="T35" fmla="*/ 1 h 1298"/>
                <a:gd name="T36" fmla="*/ 1 w 2177"/>
                <a:gd name="T37" fmla="*/ 1 h 1298"/>
                <a:gd name="T38" fmla="*/ 1 w 2177"/>
                <a:gd name="T39" fmla="*/ 1 h 1298"/>
                <a:gd name="T40" fmla="*/ 1 w 2177"/>
                <a:gd name="T41" fmla="*/ 1 h 1298"/>
                <a:gd name="T42" fmla="*/ 1 w 2177"/>
                <a:gd name="T43" fmla="*/ 1 h 1298"/>
                <a:gd name="T44" fmla="*/ 1 w 2177"/>
                <a:gd name="T45" fmla="*/ 1 h 1298"/>
                <a:gd name="T46" fmla="*/ 1 w 2177"/>
                <a:gd name="T47" fmla="*/ 1 h 129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2177" h="1298">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52" name="Freeform 12"/>
            <p:cNvSpPr>
              <a:spLocks/>
            </p:cNvSpPr>
            <p:nvPr userDrawn="1"/>
          </p:nvSpPr>
          <p:spPr bwMode="auto">
            <a:xfrm>
              <a:off x="1022" y="3582"/>
              <a:ext cx="71" cy="129"/>
            </a:xfrm>
            <a:custGeom>
              <a:avLst/>
              <a:gdLst>
                <a:gd name="T0" fmla="*/ 0 w 143"/>
                <a:gd name="T1" fmla="*/ 1 h 258"/>
                <a:gd name="T2" fmla="*/ 0 w 143"/>
                <a:gd name="T3" fmla="*/ 0 h 258"/>
                <a:gd name="T4" fmla="*/ 0 w 143"/>
                <a:gd name="T5" fmla="*/ 1 h 258"/>
                <a:gd name="T6" fmla="*/ 0 w 143"/>
                <a:gd name="T7" fmla="*/ 1 h 258"/>
                <a:gd name="T8" fmla="*/ 0 w 143"/>
                <a:gd name="T9" fmla="*/ 1 h 258"/>
                <a:gd name="T10" fmla="*/ 0 w 143"/>
                <a:gd name="T11" fmla="*/ 1 h 25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3" h="258">
                  <a:moveTo>
                    <a:pt x="0" y="7"/>
                  </a:moveTo>
                  <a:lnTo>
                    <a:pt x="120" y="0"/>
                  </a:lnTo>
                  <a:lnTo>
                    <a:pt x="143" y="233"/>
                  </a:lnTo>
                  <a:lnTo>
                    <a:pt x="8" y="258"/>
                  </a:lnTo>
                  <a:lnTo>
                    <a:pt x="0" y="7"/>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53" name="Freeform 13"/>
            <p:cNvSpPr>
              <a:spLocks/>
            </p:cNvSpPr>
            <p:nvPr userDrawn="1"/>
          </p:nvSpPr>
          <p:spPr bwMode="auto">
            <a:xfrm>
              <a:off x="20" y="3774"/>
              <a:ext cx="792" cy="410"/>
            </a:xfrm>
            <a:custGeom>
              <a:avLst/>
              <a:gdLst>
                <a:gd name="T0" fmla="*/ 0 w 1586"/>
                <a:gd name="T1" fmla="*/ 0 h 821"/>
                <a:gd name="T2" fmla="*/ 0 w 1586"/>
                <a:gd name="T3" fmla="*/ 0 h 821"/>
                <a:gd name="T4" fmla="*/ 0 w 1586"/>
                <a:gd name="T5" fmla="*/ 0 h 821"/>
                <a:gd name="T6" fmla="*/ 0 w 1586"/>
                <a:gd name="T7" fmla="*/ 0 h 821"/>
                <a:gd name="T8" fmla="*/ 0 w 1586"/>
                <a:gd name="T9" fmla="*/ 0 h 821"/>
                <a:gd name="T10" fmla="*/ 0 w 1586"/>
                <a:gd name="T11" fmla="*/ 0 h 821"/>
                <a:gd name="T12" fmla="*/ 0 w 1586"/>
                <a:gd name="T13" fmla="*/ 0 h 821"/>
                <a:gd name="T14" fmla="*/ 0 w 1586"/>
                <a:gd name="T15" fmla="*/ 0 h 821"/>
                <a:gd name="T16" fmla="*/ 0 w 1586"/>
                <a:gd name="T17" fmla="*/ 0 h 821"/>
                <a:gd name="T18" fmla="*/ 0 w 1586"/>
                <a:gd name="T19" fmla="*/ 0 h 821"/>
                <a:gd name="T20" fmla="*/ 0 w 1586"/>
                <a:gd name="T21" fmla="*/ 0 h 821"/>
                <a:gd name="T22" fmla="*/ 0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54" name="Freeform 14"/>
            <p:cNvSpPr>
              <a:spLocks/>
            </p:cNvSpPr>
            <p:nvPr userDrawn="1"/>
          </p:nvSpPr>
          <p:spPr bwMode="auto">
            <a:xfrm>
              <a:off x="129" y="3808"/>
              <a:ext cx="525" cy="374"/>
            </a:xfrm>
            <a:custGeom>
              <a:avLst/>
              <a:gdLst>
                <a:gd name="T0" fmla="*/ 0 w 1049"/>
                <a:gd name="T1" fmla="*/ 1 h 747"/>
                <a:gd name="T2" fmla="*/ 1 w 1049"/>
                <a:gd name="T3" fmla="*/ 1 h 747"/>
                <a:gd name="T4" fmla="*/ 1 w 1049"/>
                <a:gd name="T5" fmla="*/ 1 h 747"/>
                <a:gd name="T6" fmla="*/ 1 w 1049"/>
                <a:gd name="T7" fmla="*/ 1 h 747"/>
                <a:gd name="T8" fmla="*/ 1 w 1049"/>
                <a:gd name="T9" fmla="*/ 0 h 747"/>
                <a:gd name="T10" fmla="*/ 0 w 1049"/>
                <a:gd name="T11" fmla="*/ 1 h 747"/>
                <a:gd name="T12" fmla="*/ 0 w 1049"/>
                <a:gd name="T13" fmla="*/ 1 h 747"/>
                <a:gd name="T14" fmla="*/ 0 w 1049"/>
                <a:gd name="T15" fmla="*/ 1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55" name="Freeform 15"/>
            <p:cNvSpPr>
              <a:spLocks/>
            </p:cNvSpPr>
            <p:nvPr userDrawn="1"/>
          </p:nvSpPr>
          <p:spPr bwMode="auto">
            <a:xfrm>
              <a:off x="485" y="3532"/>
              <a:ext cx="135" cy="121"/>
            </a:xfrm>
            <a:custGeom>
              <a:avLst/>
              <a:gdLst>
                <a:gd name="T0" fmla="*/ 0 w 272"/>
                <a:gd name="T1" fmla="*/ 1 h 241"/>
                <a:gd name="T2" fmla="*/ 0 w 272"/>
                <a:gd name="T3" fmla="*/ 0 h 241"/>
                <a:gd name="T4" fmla="*/ 0 w 272"/>
                <a:gd name="T5" fmla="*/ 1 h 241"/>
                <a:gd name="T6" fmla="*/ 0 w 272"/>
                <a:gd name="T7" fmla="*/ 1 h 241"/>
                <a:gd name="T8" fmla="*/ 0 w 272"/>
                <a:gd name="T9" fmla="*/ 1 h 241"/>
                <a:gd name="T10" fmla="*/ 0 w 272"/>
                <a:gd name="T11" fmla="*/ 1 h 241"/>
                <a:gd name="T12" fmla="*/ 0 w 272"/>
                <a:gd name="T13" fmla="*/ 1 h 241"/>
                <a:gd name="T14" fmla="*/ 0 w 272"/>
                <a:gd name="T15" fmla="*/ 1 h 24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2" h="241">
                  <a:moveTo>
                    <a:pt x="0" y="28"/>
                  </a:moveTo>
                  <a:lnTo>
                    <a:pt x="160" y="0"/>
                  </a:lnTo>
                  <a:lnTo>
                    <a:pt x="251" y="36"/>
                  </a:lnTo>
                  <a:lnTo>
                    <a:pt x="272" y="139"/>
                  </a:lnTo>
                  <a:lnTo>
                    <a:pt x="164" y="146"/>
                  </a:lnTo>
                  <a:lnTo>
                    <a:pt x="32" y="241"/>
                  </a:lnTo>
                  <a:lnTo>
                    <a:pt x="0" y="28"/>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56" name="Freeform 16"/>
            <p:cNvSpPr>
              <a:spLocks/>
            </p:cNvSpPr>
            <p:nvPr userDrawn="1"/>
          </p:nvSpPr>
          <p:spPr bwMode="auto">
            <a:xfrm>
              <a:off x="641" y="4163"/>
              <a:ext cx="76" cy="112"/>
            </a:xfrm>
            <a:custGeom>
              <a:avLst/>
              <a:gdLst>
                <a:gd name="T0" fmla="*/ 1 w 152"/>
                <a:gd name="T1" fmla="*/ 1 h 224"/>
                <a:gd name="T2" fmla="*/ 1 w 152"/>
                <a:gd name="T3" fmla="*/ 1 h 224"/>
                <a:gd name="T4" fmla="*/ 0 w 152"/>
                <a:gd name="T5" fmla="*/ 1 h 224"/>
                <a:gd name="T6" fmla="*/ 1 w 152"/>
                <a:gd name="T7" fmla="*/ 0 h 224"/>
                <a:gd name="T8" fmla="*/ 1 w 152"/>
                <a:gd name="T9" fmla="*/ 1 h 224"/>
                <a:gd name="T10" fmla="*/ 1 w 152"/>
                <a:gd name="T11" fmla="*/ 1 h 22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2" h="224">
                  <a:moveTo>
                    <a:pt x="152" y="4"/>
                  </a:moveTo>
                  <a:lnTo>
                    <a:pt x="152" y="224"/>
                  </a:lnTo>
                  <a:lnTo>
                    <a:pt x="0" y="8"/>
                  </a:lnTo>
                  <a:lnTo>
                    <a:pt x="72" y="0"/>
                  </a:lnTo>
                  <a:lnTo>
                    <a:pt x="152" y="4"/>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57" name="Freeform 17"/>
            <p:cNvSpPr>
              <a:spLocks/>
            </p:cNvSpPr>
            <p:nvPr userDrawn="1"/>
          </p:nvSpPr>
          <p:spPr bwMode="auto">
            <a:xfrm>
              <a:off x="504" y="3607"/>
              <a:ext cx="193" cy="383"/>
            </a:xfrm>
            <a:custGeom>
              <a:avLst/>
              <a:gdLst>
                <a:gd name="T0" fmla="*/ 0 w 386"/>
                <a:gd name="T1" fmla="*/ 1 h 764"/>
                <a:gd name="T2" fmla="*/ 1 w 386"/>
                <a:gd name="T3" fmla="*/ 0 h 764"/>
                <a:gd name="T4" fmla="*/ 1 w 386"/>
                <a:gd name="T5" fmla="*/ 1 h 764"/>
                <a:gd name="T6" fmla="*/ 1 w 386"/>
                <a:gd name="T7" fmla="*/ 1 h 764"/>
                <a:gd name="T8" fmla="*/ 1 w 386"/>
                <a:gd name="T9" fmla="*/ 1 h 764"/>
                <a:gd name="T10" fmla="*/ 1 w 386"/>
                <a:gd name="T11" fmla="*/ 1 h 764"/>
                <a:gd name="T12" fmla="*/ 0 w 386"/>
                <a:gd name="T13" fmla="*/ 1 h 764"/>
                <a:gd name="T14" fmla="*/ 0 w 386"/>
                <a:gd name="T15" fmla="*/ 1 h 76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86" h="764">
                  <a:moveTo>
                    <a:pt x="0" y="80"/>
                  </a:moveTo>
                  <a:lnTo>
                    <a:pt x="87" y="0"/>
                  </a:lnTo>
                  <a:lnTo>
                    <a:pt x="232" y="6"/>
                  </a:lnTo>
                  <a:lnTo>
                    <a:pt x="386" y="764"/>
                  </a:lnTo>
                  <a:lnTo>
                    <a:pt x="279" y="720"/>
                  </a:lnTo>
                  <a:lnTo>
                    <a:pt x="152" y="677"/>
                  </a:lnTo>
                  <a:lnTo>
                    <a:pt x="0" y="8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58" name="Freeform 18"/>
            <p:cNvSpPr>
              <a:spLocks/>
            </p:cNvSpPr>
            <p:nvPr userDrawn="1"/>
          </p:nvSpPr>
          <p:spPr bwMode="auto">
            <a:xfrm>
              <a:off x="668" y="3590"/>
              <a:ext cx="364" cy="174"/>
            </a:xfrm>
            <a:custGeom>
              <a:avLst/>
              <a:gdLst>
                <a:gd name="T0" fmla="*/ 1 w 728"/>
                <a:gd name="T1" fmla="*/ 0 h 348"/>
                <a:gd name="T2" fmla="*/ 0 w 728"/>
                <a:gd name="T3" fmla="*/ 1 h 348"/>
                <a:gd name="T4" fmla="*/ 1 w 728"/>
                <a:gd name="T5" fmla="*/ 1 h 348"/>
                <a:gd name="T6" fmla="*/ 1 w 728"/>
                <a:gd name="T7" fmla="*/ 1 h 348"/>
                <a:gd name="T8" fmla="*/ 1 w 728"/>
                <a:gd name="T9" fmla="*/ 1 h 348"/>
                <a:gd name="T10" fmla="*/ 1 w 728"/>
                <a:gd name="T11" fmla="*/ 0 h 348"/>
                <a:gd name="T12" fmla="*/ 1 w 728"/>
                <a:gd name="T13" fmla="*/ 0 h 3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28" h="348">
                  <a:moveTo>
                    <a:pt x="692" y="0"/>
                  </a:moveTo>
                  <a:lnTo>
                    <a:pt x="0" y="106"/>
                  </a:lnTo>
                  <a:lnTo>
                    <a:pt x="28" y="348"/>
                  </a:lnTo>
                  <a:lnTo>
                    <a:pt x="715" y="237"/>
                  </a:lnTo>
                  <a:lnTo>
                    <a:pt x="728" y="43"/>
                  </a:lnTo>
                  <a:lnTo>
                    <a:pt x="692"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59" name="Freeform 19"/>
            <p:cNvSpPr>
              <a:spLocks/>
            </p:cNvSpPr>
            <p:nvPr userDrawn="1"/>
          </p:nvSpPr>
          <p:spPr bwMode="auto">
            <a:xfrm>
              <a:off x="347" y="3693"/>
              <a:ext cx="156" cy="67"/>
            </a:xfrm>
            <a:custGeom>
              <a:avLst/>
              <a:gdLst>
                <a:gd name="T0" fmla="*/ 1 w 312"/>
                <a:gd name="T1" fmla="*/ 0 h 135"/>
                <a:gd name="T2" fmla="*/ 0 w 312"/>
                <a:gd name="T3" fmla="*/ 0 h 135"/>
                <a:gd name="T4" fmla="*/ 1 w 312"/>
                <a:gd name="T5" fmla="*/ 0 h 135"/>
                <a:gd name="T6" fmla="*/ 1 w 312"/>
                <a:gd name="T7" fmla="*/ 0 h 135"/>
                <a:gd name="T8" fmla="*/ 1 w 312"/>
                <a:gd name="T9" fmla="*/ 0 h 13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12" h="135">
                  <a:moveTo>
                    <a:pt x="272" y="0"/>
                  </a:moveTo>
                  <a:lnTo>
                    <a:pt x="0" y="78"/>
                  </a:lnTo>
                  <a:lnTo>
                    <a:pt x="312" y="135"/>
                  </a:lnTo>
                  <a:lnTo>
                    <a:pt x="272"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grpSp>
          <p:nvGrpSpPr>
            <p:cNvPr id="1060" name="Group 20"/>
            <p:cNvGrpSpPr>
              <a:grpSpLocks/>
            </p:cNvGrpSpPr>
            <p:nvPr userDrawn="1"/>
          </p:nvGrpSpPr>
          <p:grpSpPr bwMode="auto">
            <a:xfrm>
              <a:off x="5" y="3490"/>
              <a:ext cx="1124" cy="780"/>
              <a:chOff x="5" y="3490"/>
              <a:chExt cx="1124" cy="780"/>
            </a:xfrm>
          </p:grpSpPr>
          <p:grpSp>
            <p:nvGrpSpPr>
              <p:cNvPr id="1061" name="Group 21"/>
              <p:cNvGrpSpPr>
                <a:grpSpLocks/>
              </p:cNvGrpSpPr>
              <p:nvPr userDrawn="1"/>
            </p:nvGrpSpPr>
            <p:grpSpPr bwMode="auto">
              <a:xfrm>
                <a:off x="499" y="3562"/>
                <a:ext cx="548" cy="708"/>
                <a:chOff x="499" y="3562"/>
                <a:chExt cx="548" cy="708"/>
              </a:xfrm>
            </p:grpSpPr>
            <p:sp>
              <p:nvSpPr>
                <p:cNvPr id="1074" name="Freeform 22"/>
                <p:cNvSpPr>
                  <a:spLocks/>
                </p:cNvSpPr>
                <p:nvPr userDrawn="1"/>
              </p:nvSpPr>
              <p:spPr bwMode="auto">
                <a:xfrm>
                  <a:off x="499" y="3587"/>
                  <a:ext cx="157" cy="87"/>
                </a:xfrm>
                <a:custGeom>
                  <a:avLst/>
                  <a:gdLst>
                    <a:gd name="T0" fmla="*/ 0 w 313"/>
                    <a:gd name="T1" fmla="*/ 0 h 175"/>
                    <a:gd name="T2" fmla="*/ 1 w 313"/>
                    <a:gd name="T3" fmla="*/ 0 h 175"/>
                    <a:gd name="T4" fmla="*/ 1 w 313"/>
                    <a:gd name="T5" fmla="*/ 0 h 175"/>
                    <a:gd name="T6" fmla="*/ 1 w 313"/>
                    <a:gd name="T7" fmla="*/ 0 h 175"/>
                    <a:gd name="T8" fmla="*/ 1 w 313"/>
                    <a:gd name="T9" fmla="*/ 0 h 175"/>
                    <a:gd name="T10" fmla="*/ 1 w 313"/>
                    <a:gd name="T11" fmla="*/ 0 h 175"/>
                    <a:gd name="T12" fmla="*/ 1 w 313"/>
                    <a:gd name="T13" fmla="*/ 0 h 175"/>
                    <a:gd name="T14" fmla="*/ 1 w 313"/>
                    <a:gd name="T15" fmla="*/ 0 h 175"/>
                    <a:gd name="T16" fmla="*/ 0 w 313"/>
                    <a:gd name="T17" fmla="*/ 0 h 175"/>
                    <a:gd name="T18" fmla="*/ 0 w 313"/>
                    <a:gd name="T19" fmla="*/ 0 h 17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13" h="175">
                      <a:moveTo>
                        <a:pt x="0" y="107"/>
                      </a:moveTo>
                      <a:lnTo>
                        <a:pt x="114" y="10"/>
                      </a:lnTo>
                      <a:lnTo>
                        <a:pt x="213" y="0"/>
                      </a:lnTo>
                      <a:lnTo>
                        <a:pt x="292" y="27"/>
                      </a:lnTo>
                      <a:lnTo>
                        <a:pt x="313" y="91"/>
                      </a:lnTo>
                      <a:lnTo>
                        <a:pt x="167" y="67"/>
                      </a:lnTo>
                      <a:lnTo>
                        <a:pt x="74" y="101"/>
                      </a:lnTo>
                      <a:lnTo>
                        <a:pt x="13" y="175"/>
                      </a:lnTo>
                      <a:lnTo>
                        <a:pt x="0" y="10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75" name="Freeform 23"/>
                <p:cNvSpPr>
                  <a:spLocks/>
                </p:cNvSpPr>
                <p:nvPr userDrawn="1"/>
              </p:nvSpPr>
              <p:spPr bwMode="auto">
                <a:xfrm>
                  <a:off x="636" y="4137"/>
                  <a:ext cx="115" cy="133"/>
                </a:xfrm>
                <a:custGeom>
                  <a:avLst/>
                  <a:gdLst>
                    <a:gd name="T0" fmla="*/ 0 w 230"/>
                    <a:gd name="T1" fmla="*/ 1 h 266"/>
                    <a:gd name="T2" fmla="*/ 1 w 230"/>
                    <a:gd name="T3" fmla="*/ 1 h 266"/>
                    <a:gd name="T4" fmla="*/ 1 w 230"/>
                    <a:gd name="T5" fmla="*/ 1 h 266"/>
                    <a:gd name="T6" fmla="*/ 1 w 230"/>
                    <a:gd name="T7" fmla="*/ 1 h 266"/>
                    <a:gd name="T8" fmla="*/ 1 w 230"/>
                    <a:gd name="T9" fmla="*/ 0 h 266"/>
                    <a:gd name="T10" fmla="*/ 1 w 230"/>
                    <a:gd name="T11" fmla="*/ 1 h 266"/>
                    <a:gd name="T12" fmla="*/ 1 w 230"/>
                    <a:gd name="T13" fmla="*/ 1 h 266"/>
                    <a:gd name="T14" fmla="*/ 0 w 230"/>
                    <a:gd name="T15" fmla="*/ 1 h 266"/>
                    <a:gd name="T16" fmla="*/ 0 w 230"/>
                    <a:gd name="T17" fmla="*/ 1 h 26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30" h="266">
                      <a:moveTo>
                        <a:pt x="0" y="40"/>
                      </a:moveTo>
                      <a:lnTo>
                        <a:pt x="160" y="266"/>
                      </a:lnTo>
                      <a:lnTo>
                        <a:pt x="230" y="251"/>
                      </a:lnTo>
                      <a:lnTo>
                        <a:pt x="223" y="17"/>
                      </a:lnTo>
                      <a:lnTo>
                        <a:pt x="166" y="0"/>
                      </a:lnTo>
                      <a:lnTo>
                        <a:pt x="179" y="197"/>
                      </a:lnTo>
                      <a:lnTo>
                        <a:pt x="71" y="4"/>
                      </a:lnTo>
                      <a:lnTo>
                        <a:pt x="0" y="4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76" name="Freeform 24"/>
                <p:cNvSpPr>
                  <a:spLocks/>
                </p:cNvSpPr>
                <p:nvPr userDrawn="1"/>
              </p:nvSpPr>
              <p:spPr bwMode="auto">
                <a:xfrm>
                  <a:off x="1004" y="3562"/>
                  <a:ext cx="43" cy="117"/>
                </a:xfrm>
                <a:custGeom>
                  <a:avLst/>
                  <a:gdLst>
                    <a:gd name="T0" fmla="*/ 0 w 87"/>
                    <a:gd name="T1" fmla="*/ 1 h 234"/>
                    <a:gd name="T2" fmla="*/ 0 w 87"/>
                    <a:gd name="T3" fmla="*/ 1 h 234"/>
                    <a:gd name="T4" fmla="*/ 0 w 87"/>
                    <a:gd name="T5" fmla="*/ 1 h 234"/>
                    <a:gd name="T6" fmla="*/ 0 w 87"/>
                    <a:gd name="T7" fmla="*/ 1 h 234"/>
                    <a:gd name="T8" fmla="*/ 0 w 87"/>
                    <a:gd name="T9" fmla="*/ 1 h 234"/>
                    <a:gd name="T10" fmla="*/ 0 w 87"/>
                    <a:gd name="T11" fmla="*/ 1 h 234"/>
                    <a:gd name="T12" fmla="*/ 0 w 87"/>
                    <a:gd name="T13" fmla="*/ 0 h 234"/>
                    <a:gd name="T14" fmla="*/ 0 w 87"/>
                    <a:gd name="T15" fmla="*/ 1 h 234"/>
                    <a:gd name="T16" fmla="*/ 0 w 87"/>
                    <a:gd name="T17" fmla="*/ 1 h 23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7" h="234">
                      <a:moveTo>
                        <a:pt x="0" y="19"/>
                      </a:moveTo>
                      <a:lnTo>
                        <a:pt x="36" y="93"/>
                      </a:lnTo>
                      <a:lnTo>
                        <a:pt x="44" y="154"/>
                      </a:lnTo>
                      <a:lnTo>
                        <a:pt x="27" y="234"/>
                      </a:lnTo>
                      <a:lnTo>
                        <a:pt x="80" y="220"/>
                      </a:lnTo>
                      <a:lnTo>
                        <a:pt x="87" y="116"/>
                      </a:lnTo>
                      <a:lnTo>
                        <a:pt x="46" y="0"/>
                      </a:lnTo>
                      <a:lnTo>
                        <a:pt x="0" y="1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grpSp>
          <p:sp>
            <p:nvSpPr>
              <p:cNvPr id="1062" name="Freeform 25"/>
              <p:cNvSpPr>
                <a:spLocks/>
              </p:cNvSpPr>
              <p:nvPr userDrawn="1"/>
            </p:nvSpPr>
            <p:spPr bwMode="auto">
              <a:xfrm>
                <a:off x="76" y="3732"/>
                <a:ext cx="595" cy="250"/>
              </a:xfrm>
              <a:custGeom>
                <a:avLst/>
                <a:gdLst>
                  <a:gd name="T0" fmla="*/ 1 w 1190"/>
                  <a:gd name="T1" fmla="*/ 0 h 500"/>
                  <a:gd name="T2" fmla="*/ 1 w 1190"/>
                  <a:gd name="T3" fmla="*/ 1 h 500"/>
                  <a:gd name="T4" fmla="*/ 1 w 1190"/>
                  <a:gd name="T5" fmla="*/ 1 h 500"/>
                  <a:gd name="T6" fmla="*/ 0 w 1190"/>
                  <a:gd name="T7" fmla="*/ 1 h 500"/>
                  <a:gd name="T8" fmla="*/ 1 w 1190"/>
                  <a:gd name="T9" fmla="*/ 0 h 500"/>
                  <a:gd name="T10" fmla="*/ 1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63" name="Freeform 26"/>
              <p:cNvSpPr>
                <a:spLocks/>
              </p:cNvSpPr>
              <p:nvPr userDrawn="1"/>
            </p:nvSpPr>
            <p:spPr bwMode="auto">
              <a:xfrm>
                <a:off x="260" y="3886"/>
                <a:ext cx="244" cy="148"/>
              </a:xfrm>
              <a:custGeom>
                <a:avLst/>
                <a:gdLst>
                  <a:gd name="T0" fmla="*/ 0 w 489"/>
                  <a:gd name="T1" fmla="*/ 1 h 296"/>
                  <a:gd name="T2" fmla="*/ 0 w 489"/>
                  <a:gd name="T3" fmla="*/ 1 h 296"/>
                  <a:gd name="T4" fmla="*/ 0 w 489"/>
                  <a:gd name="T5" fmla="*/ 1 h 296"/>
                  <a:gd name="T6" fmla="*/ 0 w 489"/>
                  <a:gd name="T7" fmla="*/ 1 h 296"/>
                  <a:gd name="T8" fmla="*/ 0 w 489"/>
                  <a:gd name="T9" fmla="*/ 1 h 296"/>
                  <a:gd name="T10" fmla="*/ 0 w 489"/>
                  <a:gd name="T11" fmla="*/ 1 h 296"/>
                  <a:gd name="T12" fmla="*/ 0 w 489"/>
                  <a:gd name="T13" fmla="*/ 1 h 296"/>
                  <a:gd name="T14" fmla="*/ 0 w 489"/>
                  <a:gd name="T15" fmla="*/ 1 h 296"/>
                  <a:gd name="T16" fmla="*/ 0 w 489"/>
                  <a:gd name="T17" fmla="*/ 1 h 296"/>
                  <a:gd name="T18" fmla="*/ 0 w 489"/>
                  <a:gd name="T19" fmla="*/ 1 h 296"/>
                  <a:gd name="T20" fmla="*/ 0 w 489"/>
                  <a:gd name="T21" fmla="*/ 1 h 296"/>
                  <a:gd name="T22" fmla="*/ 0 w 489"/>
                  <a:gd name="T23" fmla="*/ 1 h 296"/>
                  <a:gd name="T24" fmla="*/ 0 w 489"/>
                  <a:gd name="T25" fmla="*/ 1 h 296"/>
                  <a:gd name="T26" fmla="*/ 0 w 489"/>
                  <a:gd name="T27" fmla="*/ 0 h 296"/>
                  <a:gd name="T28" fmla="*/ 0 w 489"/>
                  <a:gd name="T29" fmla="*/ 1 h 296"/>
                  <a:gd name="T30" fmla="*/ 0 w 489"/>
                  <a:gd name="T31" fmla="*/ 1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64" name="Freeform 27"/>
              <p:cNvSpPr>
                <a:spLocks/>
              </p:cNvSpPr>
              <p:nvPr userDrawn="1"/>
            </p:nvSpPr>
            <p:spPr bwMode="auto">
              <a:xfrm>
                <a:off x="565" y="3680"/>
                <a:ext cx="107" cy="238"/>
              </a:xfrm>
              <a:custGeom>
                <a:avLst/>
                <a:gdLst>
                  <a:gd name="T0" fmla="*/ 1 w 213"/>
                  <a:gd name="T1" fmla="*/ 0 h 478"/>
                  <a:gd name="T2" fmla="*/ 1 w 213"/>
                  <a:gd name="T3" fmla="*/ 0 h 478"/>
                  <a:gd name="T4" fmla="*/ 1 w 213"/>
                  <a:gd name="T5" fmla="*/ 0 h 478"/>
                  <a:gd name="T6" fmla="*/ 1 w 213"/>
                  <a:gd name="T7" fmla="*/ 0 h 478"/>
                  <a:gd name="T8" fmla="*/ 1 w 213"/>
                  <a:gd name="T9" fmla="*/ 0 h 478"/>
                  <a:gd name="T10" fmla="*/ 1 w 213"/>
                  <a:gd name="T11" fmla="*/ 0 h 478"/>
                  <a:gd name="T12" fmla="*/ 1 w 213"/>
                  <a:gd name="T13" fmla="*/ 0 h 478"/>
                  <a:gd name="T14" fmla="*/ 0 w 213"/>
                  <a:gd name="T15" fmla="*/ 0 h 478"/>
                  <a:gd name="T16" fmla="*/ 1 w 213"/>
                  <a:gd name="T17" fmla="*/ 0 h 478"/>
                  <a:gd name="T18" fmla="*/ 1 w 213"/>
                  <a:gd name="T19" fmla="*/ 0 h 4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13" h="478">
                    <a:moveTo>
                      <a:pt x="24" y="0"/>
                    </a:moveTo>
                    <a:lnTo>
                      <a:pt x="91" y="25"/>
                    </a:lnTo>
                    <a:lnTo>
                      <a:pt x="80" y="192"/>
                    </a:lnTo>
                    <a:lnTo>
                      <a:pt x="106" y="327"/>
                    </a:lnTo>
                    <a:lnTo>
                      <a:pt x="213" y="451"/>
                    </a:lnTo>
                    <a:lnTo>
                      <a:pt x="97" y="478"/>
                    </a:lnTo>
                    <a:lnTo>
                      <a:pt x="30" y="344"/>
                    </a:lnTo>
                    <a:lnTo>
                      <a:pt x="0" y="57"/>
                    </a:lnTo>
                    <a:lnTo>
                      <a:pt x="24"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grpSp>
            <p:nvGrpSpPr>
              <p:cNvPr id="1065" name="Group 28"/>
              <p:cNvGrpSpPr>
                <a:grpSpLocks/>
              </p:cNvGrpSpPr>
              <p:nvPr userDrawn="1"/>
            </p:nvGrpSpPr>
            <p:grpSpPr bwMode="auto">
              <a:xfrm>
                <a:off x="5" y="3490"/>
                <a:ext cx="1124" cy="678"/>
                <a:chOff x="5" y="3490"/>
                <a:chExt cx="1124" cy="678"/>
              </a:xfrm>
            </p:grpSpPr>
            <p:sp>
              <p:nvSpPr>
                <p:cNvPr id="1066" name="Freeform 29"/>
                <p:cNvSpPr>
                  <a:spLocks/>
                </p:cNvSpPr>
                <p:nvPr userDrawn="1"/>
              </p:nvSpPr>
              <p:spPr bwMode="auto">
                <a:xfrm>
                  <a:off x="669" y="4048"/>
                  <a:ext cx="75" cy="87"/>
                </a:xfrm>
                <a:custGeom>
                  <a:avLst/>
                  <a:gdLst>
                    <a:gd name="T0" fmla="*/ 1 w 150"/>
                    <a:gd name="T1" fmla="*/ 0 h 173"/>
                    <a:gd name="T2" fmla="*/ 1 w 150"/>
                    <a:gd name="T3" fmla="*/ 1 h 173"/>
                    <a:gd name="T4" fmla="*/ 0 w 150"/>
                    <a:gd name="T5" fmla="*/ 1 h 173"/>
                    <a:gd name="T6" fmla="*/ 1 w 150"/>
                    <a:gd name="T7" fmla="*/ 1 h 173"/>
                    <a:gd name="T8" fmla="*/ 1 w 150"/>
                    <a:gd name="T9" fmla="*/ 1 h 173"/>
                    <a:gd name="T10" fmla="*/ 1 w 150"/>
                    <a:gd name="T11" fmla="*/ 1 h 173"/>
                    <a:gd name="T12" fmla="*/ 1 w 150"/>
                    <a:gd name="T13" fmla="*/ 0 h 173"/>
                    <a:gd name="T14" fmla="*/ 1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67" name="Freeform 30"/>
                <p:cNvSpPr>
                  <a:spLocks/>
                </p:cNvSpPr>
                <p:nvPr userDrawn="1"/>
              </p:nvSpPr>
              <p:spPr bwMode="auto">
                <a:xfrm>
                  <a:off x="5" y="3728"/>
                  <a:ext cx="842" cy="440"/>
                </a:xfrm>
                <a:custGeom>
                  <a:avLst/>
                  <a:gdLst>
                    <a:gd name="T0" fmla="*/ 1 w 1684"/>
                    <a:gd name="T1" fmla="*/ 0 h 880"/>
                    <a:gd name="T2" fmla="*/ 1 w 1684"/>
                    <a:gd name="T3" fmla="*/ 1 h 880"/>
                    <a:gd name="T4" fmla="*/ 0 w 1684"/>
                    <a:gd name="T5" fmla="*/ 1 h 880"/>
                    <a:gd name="T6" fmla="*/ 1 w 1684"/>
                    <a:gd name="T7" fmla="*/ 1 h 880"/>
                    <a:gd name="T8" fmla="*/ 1 w 1684"/>
                    <a:gd name="T9" fmla="*/ 1 h 880"/>
                    <a:gd name="T10" fmla="*/ 1 w 1684"/>
                    <a:gd name="T11" fmla="*/ 1 h 880"/>
                    <a:gd name="T12" fmla="*/ 1 w 1684"/>
                    <a:gd name="T13" fmla="*/ 1 h 880"/>
                    <a:gd name="T14" fmla="*/ 1 w 1684"/>
                    <a:gd name="T15" fmla="*/ 1 h 880"/>
                    <a:gd name="T16" fmla="*/ 1 w 1684"/>
                    <a:gd name="T17" fmla="*/ 1 h 880"/>
                    <a:gd name="T18" fmla="*/ 1 w 1684"/>
                    <a:gd name="T19" fmla="*/ 1 h 880"/>
                    <a:gd name="T20" fmla="*/ 1 w 1684"/>
                    <a:gd name="T21" fmla="*/ 1 h 880"/>
                    <a:gd name="T22" fmla="*/ 1 w 1684"/>
                    <a:gd name="T23" fmla="*/ 1 h 880"/>
                    <a:gd name="T24" fmla="*/ 1 w 1684"/>
                    <a:gd name="T25" fmla="*/ 1 h 880"/>
                    <a:gd name="T26" fmla="*/ 1 w 1684"/>
                    <a:gd name="T27" fmla="*/ 1 h 880"/>
                    <a:gd name="T28" fmla="*/ 1 w 1684"/>
                    <a:gd name="T29" fmla="*/ 1 h 880"/>
                    <a:gd name="T30" fmla="*/ 1 w 1684"/>
                    <a:gd name="T31" fmla="*/ 1 h 880"/>
                    <a:gd name="T32" fmla="*/ 1 w 1684"/>
                    <a:gd name="T33" fmla="*/ 1 h 880"/>
                    <a:gd name="T34" fmla="*/ 1 w 1684"/>
                    <a:gd name="T35" fmla="*/ 1 h 880"/>
                    <a:gd name="T36" fmla="*/ 1 w 1684"/>
                    <a:gd name="T37" fmla="*/ 1 h 880"/>
                    <a:gd name="T38" fmla="*/ 1 w 1684"/>
                    <a:gd name="T39" fmla="*/ 1 h 880"/>
                    <a:gd name="T40" fmla="*/ 1 w 1684"/>
                    <a:gd name="T41" fmla="*/ 1 h 880"/>
                    <a:gd name="T42" fmla="*/ 1 w 1684"/>
                    <a:gd name="T43" fmla="*/ 1 h 880"/>
                    <a:gd name="T44" fmla="*/ 1 w 1684"/>
                    <a:gd name="T45" fmla="*/ 1 h 880"/>
                    <a:gd name="T46" fmla="*/ 1 w 1684"/>
                    <a:gd name="T47" fmla="*/ 0 h 880"/>
                    <a:gd name="T48" fmla="*/ 1 w 1684"/>
                    <a:gd name="T49" fmla="*/ 0 h 880"/>
                    <a:gd name="T50" fmla="*/ 1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68" name="Freeform 31"/>
                <p:cNvSpPr>
                  <a:spLocks/>
                </p:cNvSpPr>
                <p:nvPr userDrawn="1"/>
              </p:nvSpPr>
              <p:spPr bwMode="auto">
                <a:xfrm>
                  <a:off x="106" y="3770"/>
                  <a:ext cx="80" cy="167"/>
                </a:xfrm>
                <a:custGeom>
                  <a:avLst/>
                  <a:gdLst>
                    <a:gd name="T0" fmla="*/ 1 w 160"/>
                    <a:gd name="T1" fmla="*/ 0 h 335"/>
                    <a:gd name="T2" fmla="*/ 1 w 160"/>
                    <a:gd name="T3" fmla="*/ 0 h 335"/>
                    <a:gd name="T4" fmla="*/ 0 w 160"/>
                    <a:gd name="T5" fmla="*/ 0 h 335"/>
                    <a:gd name="T6" fmla="*/ 1 w 160"/>
                    <a:gd name="T7" fmla="*/ 0 h 335"/>
                    <a:gd name="T8" fmla="*/ 1 w 160"/>
                    <a:gd name="T9" fmla="*/ 0 h 335"/>
                    <a:gd name="T10" fmla="*/ 1 w 160"/>
                    <a:gd name="T11" fmla="*/ 0 h 335"/>
                    <a:gd name="T12" fmla="*/ 1 w 160"/>
                    <a:gd name="T13" fmla="*/ 0 h 335"/>
                    <a:gd name="T14" fmla="*/ 1 w 160"/>
                    <a:gd name="T15" fmla="*/ 0 h 335"/>
                    <a:gd name="T16" fmla="*/ 1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69" name="Freeform 32"/>
                <p:cNvSpPr>
                  <a:spLocks/>
                </p:cNvSpPr>
                <p:nvPr userDrawn="1"/>
              </p:nvSpPr>
              <p:spPr bwMode="auto">
                <a:xfrm>
                  <a:off x="449" y="3490"/>
                  <a:ext cx="322" cy="594"/>
                </a:xfrm>
                <a:custGeom>
                  <a:avLst/>
                  <a:gdLst>
                    <a:gd name="T0" fmla="*/ 1 w 642"/>
                    <a:gd name="T1" fmla="*/ 1 h 1188"/>
                    <a:gd name="T2" fmla="*/ 0 w 642"/>
                    <a:gd name="T3" fmla="*/ 1 h 1188"/>
                    <a:gd name="T4" fmla="*/ 1 w 642"/>
                    <a:gd name="T5" fmla="*/ 1 h 1188"/>
                    <a:gd name="T6" fmla="*/ 1 w 642"/>
                    <a:gd name="T7" fmla="*/ 0 h 1188"/>
                    <a:gd name="T8" fmla="*/ 1 w 642"/>
                    <a:gd name="T9" fmla="*/ 1 h 1188"/>
                    <a:gd name="T10" fmla="*/ 1 w 642"/>
                    <a:gd name="T11" fmla="*/ 1 h 1188"/>
                    <a:gd name="T12" fmla="*/ 1 w 642"/>
                    <a:gd name="T13" fmla="*/ 1 h 1188"/>
                    <a:gd name="T14" fmla="*/ 1 w 642"/>
                    <a:gd name="T15" fmla="*/ 1 h 1188"/>
                    <a:gd name="T16" fmla="*/ 1 w 642"/>
                    <a:gd name="T17" fmla="*/ 1 h 1188"/>
                    <a:gd name="T18" fmla="*/ 1 w 642"/>
                    <a:gd name="T19" fmla="*/ 1 h 1188"/>
                    <a:gd name="T20" fmla="*/ 1 w 642"/>
                    <a:gd name="T21" fmla="*/ 1 h 1188"/>
                    <a:gd name="T22" fmla="*/ 1 w 642"/>
                    <a:gd name="T23" fmla="*/ 1 h 1188"/>
                    <a:gd name="T24" fmla="*/ 1 w 642"/>
                    <a:gd name="T25" fmla="*/ 1 h 1188"/>
                    <a:gd name="T26" fmla="*/ 1 w 642"/>
                    <a:gd name="T27" fmla="*/ 1 h 118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642" h="1188">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70" name="Freeform 33"/>
                <p:cNvSpPr>
                  <a:spLocks/>
                </p:cNvSpPr>
                <p:nvPr userDrawn="1"/>
              </p:nvSpPr>
              <p:spPr bwMode="auto">
                <a:xfrm>
                  <a:off x="578" y="3650"/>
                  <a:ext cx="96" cy="252"/>
                </a:xfrm>
                <a:custGeom>
                  <a:avLst/>
                  <a:gdLst>
                    <a:gd name="T0" fmla="*/ 0 w 192"/>
                    <a:gd name="T1" fmla="*/ 1 h 504"/>
                    <a:gd name="T2" fmla="*/ 1 w 192"/>
                    <a:gd name="T3" fmla="*/ 1 h 504"/>
                    <a:gd name="T4" fmla="*/ 1 w 192"/>
                    <a:gd name="T5" fmla="*/ 1 h 504"/>
                    <a:gd name="T6" fmla="*/ 1 w 192"/>
                    <a:gd name="T7" fmla="*/ 1 h 504"/>
                    <a:gd name="T8" fmla="*/ 1 w 192"/>
                    <a:gd name="T9" fmla="*/ 1 h 504"/>
                    <a:gd name="T10" fmla="*/ 1 w 192"/>
                    <a:gd name="T11" fmla="*/ 1 h 504"/>
                    <a:gd name="T12" fmla="*/ 1 w 192"/>
                    <a:gd name="T13" fmla="*/ 1 h 504"/>
                    <a:gd name="T14" fmla="*/ 1 w 192"/>
                    <a:gd name="T15" fmla="*/ 1 h 504"/>
                    <a:gd name="T16" fmla="*/ 1 w 192"/>
                    <a:gd name="T17" fmla="*/ 0 h 504"/>
                    <a:gd name="T18" fmla="*/ 0 w 192"/>
                    <a:gd name="T19" fmla="*/ 1 h 504"/>
                    <a:gd name="T20" fmla="*/ 0 w 192"/>
                    <a:gd name="T21" fmla="*/ 1 h 50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2" h="504">
                      <a:moveTo>
                        <a:pt x="0" y="27"/>
                      </a:moveTo>
                      <a:lnTo>
                        <a:pt x="76" y="194"/>
                      </a:lnTo>
                      <a:lnTo>
                        <a:pt x="113" y="318"/>
                      </a:lnTo>
                      <a:lnTo>
                        <a:pt x="116" y="504"/>
                      </a:lnTo>
                      <a:lnTo>
                        <a:pt x="192" y="504"/>
                      </a:lnTo>
                      <a:lnTo>
                        <a:pt x="187" y="360"/>
                      </a:lnTo>
                      <a:lnTo>
                        <a:pt x="162" y="208"/>
                      </a:lnTo>
                      <a:lnTo>
                        <a:pt x="99" y="59"/>
                      </a:lnTo>
                      <a:lnTo>
                        <a:pt x="63" y="0"/>
                      </a:lnTo>
                      <a:lnTo>
                        <a:pt x="0" y="2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71" name="Freeform 34"/>
                <p:cNvSpPr>
                  <a:spLocks/>
                </p:cNvSpPr>
                <p:nvPr userDrawn="1"/>
              </p:nvSpPr>
              <p:spPr bwMode="auto">
                <a:xfrm>
                  <a:off x="328" y="3630"/>
                  <a:ext cx="195" cy="135"/>
                </a:xfrm>
                <a:custGeom>
                  <a:avLst/>
                  <a:gdLst>
                    <a:gd name="T0" fmla="*/ 1 w 390"/>
                    <a:gd name="T1" fmla="*/ 0 h 269"/>
                    <a:gd name="T2" fmla="*/ 1 w 390"/>
                    <a:gd name="T3" fmla="*/ 1 h 269"/>
                    <a:gd name="T4" fmla="*/ 1 w 390"/>
                    <a:gd name="T5" fmla="*/ 1 h 269"/>
                    <a:gd name="T6" fmla="*/ 0 w 390"/>
                    <a:gd name="T7" fmla="*/ 1 h 269"/>
                    <a:gd name="T8" fmla="*/ 0 w 390"/>
                    <a:gd name="T9" fmla="*/ 1 h 269"/>
                    <a:gd name="T10" fmla="*/ 1 w 390"/>
                    <a:gd name="T11" fmla="*/ 1 h 269"/>
                    <a:gd name="T12" fmla="*/ 1 w 390"/>
                    <a:gd name="T13" fmla="*/ 1 h 269"/>
                    <a:gd name="T14" fmla="*/ 1 w 390"/>
                    <a:gd name="T15" fmla="*/ 1 h 269"/>
                    <a:gd name="T16" fmla="*/ 1 w 390"/>
                    <a:gd name="T17" fmla="*/ 1 h 269"/>
                    <a:gd name="T18" fmla="*/ 1 w 390"/>
                    <a:gd name="T19" fmla="*/ 1 h 269"/>
                    <a:gd name="T20" fmla="*/ 1 w 390"/>
                    <a:gd name="T21" fmla="*/ 1 h 269"/>
                    <a:gd name="T22" fmla="*/ 1 w 390"/>
                    <a:gd name="T23" fmla="*/ 0 h 269"/>
                    <a:gd name="T24" fmla="*/ 1 w 390"/>
                    <a:gd name="T25" fmla="*/ 0 h 2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90" h="269">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72" name="Freeform 35"/>
                <p:cNvSpPr>
                  <a:spLocks/>
                </p:cNvSpPr>
                <p:nvPr userDrawn="1"/>
              </p:nvSpPr>
              <p:spPr bwMode="auto">
                <a:xfrm>
                  <a:off x="658" y="3538"/>
                  <a:ext cx="471" cy="212"/>
                </a:xfrm>
                <a:custGeom>
                  <a:avLst/>
                  <a:gdLst>
                    <a:gd name="T0" fmla="*/ 0 w 941"/>
                    <a:gd name="T1" fmla="*/ 1 h 424"/>
                    <a:gd name="T2" fmla="*/ 1 w 941"/>
                    <a:gd name="T3" fmla="*/ 0 h 424"/>
                    <a:gd name="T4" fmla="*/ 1 w 941"/>
                    <a:gd name="T5" fmla="*/ 1 h 424"/>
                    <a:gd name="T6" fmla="*/ 1 w 941"/>
                    <a:gd name="T7" fmla="*/ 1 h 424"/>
                    <a:gd name="T8" fmla="*/ 1 w 941"/>
                    <a:gd name="T9" fmla="*/ 1 h 424"/>
                    <a:gd name="T10" fmla="*/ 1 w 941"/>
                    <a:gd name="T11" fmla="*/ 1 h 424"/>
                    <a:gd name="T12" fmla="*/ 1 w 941"/>
                    <a:gd name="T13" fmla="*/ 1 h 424"/>
                    <a:gd name="T14" fmla="*/ 1 w 941"/>
                    <a:gd name="T15" fmla="*/ 1 h 424"/>
                    <a:gd name="T16" fmla="*/ 1 w 941"/>
                    <a:gd name="T17" fmla="*/ 1 h 424"/>
                    <a:gd name="T18" fmla="*/ 1 w 941"/>
                    <a:gd name="T19" fmla="*/ 1 h 424"/>
                    <a:gd name="T20" fmla="*/ 0 w 941"/>
                    <a:gd name="T21" fmla="*/ 1 h 424"/>
                    <a:gd name="T22" fmla="*/ 0 w 941"/>
                    <a:gd name="T23" fmla="*/ 1 h 424"/>
                    <a:gd name="T24" fmla="*/ 0 w 941"/>
                    <a:gd name="T25" fmla="*/ 1 h 42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41" h="424">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73" name="Freeform 36"/>
                <p:cNvSpPr>
                  <a:spLocks/>
                </p:cNvSpPr>
                <p:nvPr userDrawn="1"/>
              </p:nvSpPr>
              <p:spPr bwMode="auto">
                <a:xfrm>
                  <a:off x="717" y="3606"/>
                  <a:ext cx="245" cy="86"/>
                </a:xfrm>
                <a:custGeom>
                  <a:avLst/>
                  <a:gdLst>
                    <a:gd name="T0" fmla="*/ 0 w 488"/>
                    <a:gd name="T1" fmla="*/ 0 h 173"/>
                    <a:gd name="T2" fmla="*/ 1 w 488"/>
                    <a:gd name="T3" fmla="*/ 0 h 173"/>
                    <a:gd name="T4" fmla="*/ 1 w 488"/>
                    <a:gd name="T5" fmla="*/ 0 h 173"/>
                    <a:gd name="T6" fmla="*/ 1 w 488"/>
                    <a:gd name="T7" fmla="*/ 0 h 173"/>
                    <a:gd name="T8" fmla="*/ 1 w 488"/>
                    <a:gd name="T9" fmla="*/ 0 h 173"/>
                    <a:gd name="T10" fmla="*/ 1 w 488"/>
                    <a:gd name="T11" fmla="*/ 0 h 173"/>
                    <a:gd name="T12" fmla="*/ 1 w 488"/>
                    <a:gd name="T13" fmla="*/ 0 h 173"/>
                    <a:gd name="T14" fmla="*/ 1 w 488"/>
                    <a:gd name="T15" fmla="*/ 0 h 173"/>
                    <a:gd name="T16" fmla="*/ 1 w 488"/>
                    <a:gd name="T17" fmla="*/ 0 h 173"/>
                    <a:gd name="T18" fmla="*/ 1 w 488"/>
                    <a:gd name="T19" fmla="*/ 0 h 173"/>
                    <a:gd name="T20" fmla="*/ 1 w 488"/>
                    <a:gd name="T21" fmla="*/ 0 h 173"/>
                    <a:gd name="T22" fmla="*/ 1 w 488"/>
                    <a:gd name="T23" fmla="*/ 0 h 173"/>
                    <a:gd name="T24" fmla="*/ 1 w 488"/>
                    <a:gd name="T25" fmla="*/ 0 h 173"/>
                    <a:gd name="T26" fmla="*/ 1 w 488"/>
                    <a:gd name="T27" fmla="*/ 0 h 173"/>
                    <a:gd name="T28" fmla="*/ 0 w 488"/>
                    <a:gd name="T29" fmla="*/ 0 h 173"/>
                    <a:gd name="T30" fmla="*/ 0 w 488"/>
                    <a:gd name="T31" fmla="*/ 0 h 17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8" h="173">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grpSp>
        </p:grpSp>
      </p:grpSp>
      <p:grpSp>
        <p:nvGrpSpPr>
          <p:cNvPr id="1035" name="Group 37"/>
          <p:cNvGrpSpPr>
            <a:grpSpLocks/>
          </p:cNvGrpSpPr>
          <p:nvPr/>
        </p:nvGrpSpPr>
        <p:grpSpPr bwMode="auto">
          <a:xfrm>
            <a:off x="8680450" y="2116138"/>
            <a:ext cx="385763" cy="4308475"/>
            <a:chOff x="5468" y="1333"/>
            <a:chExt cx="243" cy="2714"/>
          </a:xfrm>
        </p:grpSpPr>
        <p:sp>
          <p:nvSpPr>
            <p:cNvPr id="1049" name="Freeform 38"/>
            <p:cNvSpPr>
              <a:spLocks/>
            </p:cNvSpPr>
            <p:nvPr userDrawn="1"/>
          </p:nvSpPr>
          <p:spPr bwMode="auto">
            <a:xfrm flipH="1">
              <a:off x="5468" y="2620"/>
              <a:ext cx="205" cy="1427"/>
            </a:xfrm>
            <a:custGeom>
              <a:avLst/>
              <a:gdLst>
                <a:gd name="T0" fmla="*/ 0 w 772"/>
                <a:gd name="T1" fmla="*/ 0 h 3266"/>
                <a:gd name="T2" fmla="*/ 0 w 772"/>
                <a:gd name="T3" fmla="*/ 0 h 3266"/>
                <a:gd name="T4" fmla="*/ 0 w 772"/>
                <a:gd name="T5" fmla="*/ 0 h 3266"/>
                <a:gd name="T6" fmla="*/ 0 w 772"/>
                <a:gd name="T7" fmla="*/ 0 h 3266"/>
                <a:gd name="T8" fmla="*/ 0 w 772"/>
                <a:gd name="T9" fmla="*/ 0 h 3266"/>
                <a:gd name="T10" fmla="*/ 0 w 772"/>
                <a:gd name="T11" fmla="*/ 0 h 3266"/>
                <a:gd name="T12" fmla="*/ 0 w 772"/>
                <a:gd name="T13" fmla="*/ 0 h 3266"/>
                <a:gd name="T14" fmla="*/ 0 w 772"/>
                <a:gd name="T15" fmla="*/ 0 h 3266"/>
                <a:gd name="T16" fmla="*/ 0 w 772"/>
                <a:gd name="T17" fmla="*/ 0 h 3266"/>
                <a:gd name="T18" fmla="*/ 0 w 772"/>
                <a:gd name="T19" fmla="*/ 0 h 3266"/>
                <a:gd name="T20" fmla="*/ 0 w 772"/>
                <a:gd name="T21" fmla="*/ 0 h 3266"/>
                <a:gd name="T22" fmla="*/ 0 w 772"/>
                <a:gd name="T23" fmla="*/ 0 h 3266"/>
                <a:gd name="T24" fmla="*/ 0 w 772"/>
                <a:gd name="T25" fmla="*/ 0 h 3266"/>
                <a:gd name="T26" fmla="*/ 0 w 772"/>
                <a:gd name="T27" fmla="*/ 0 h 3266"/>
                <a:gd name="T28" fmla="*/ 0 w 772"/>
                <a:gd name="T29" fmla="*/ 0 h 3266"/>
                <a:gd name="T30" fmla="*/ 0 w 772"/>
                <a:gd name="T31" fmla="*/ 0 h 3266"/>
                <a:gd name="T32" fmla="*/ 0 w 772"/>
                <a:gd name="T33" fmla="*/ 0 h 3266"/>
                <a:gd name="T34" fmla="*/ 0 w 772"/>
                <a:gd name="T35" fmla="*/ 0 h 3266"/>
                <a:gd name="T36" fmla="*/ 0 w 772"/>
                <a:gd name="T37" fmla="*/ 0 h 3266"/>
                <a:gd name="T38" fmla="*/ 0 w 772"/>
                <a:gd name="T39" fmla="*/ 0 h 3266"/>
                <a:gd name="T40" fmla="*/ 0 w 772"/>
                <a:gd name="T41" fmla="*/ 0 h 3266"/>
                <a:gd name="T42" fmla="*/ 0 w 772"/>
                <a:gd name="T43" fmla="*/ 0 h 3266"/>
                <a:gd name="T44" fmla="*/ 0 w 772"/>
                <a:gd name="T45" fmla="*/ 0 h 3266"/>
                <a:gd name="T46" fmla="*/ 0 w 772"/>
                <a:gd name="T47" fmla="*/ 0 h 3266"/>
                <a:gd name="T48" fmla="*/ 0 w 772"/>
                <a:gd name="T49" fmla="*/ 0 h 3266"/>
                <a:gd name="T50" fmla="*/ 0 w 772"/>
                <a:gd name="T51" fmla="*/ 0 h 3266"/>
                <a:gd name="T52" fmla="*/ 0 w 772"/>
                <a:gd name="T53" fmla="*/ 0 h 3266"/>
                <a:gd name="T54" fmla="*/ 0 w 772"/>
                <a:gd name="T55" fmla="*/ 0 h 3266"/>
                <a:gd name="T56" fmla="*/ 0 w 772"/>
                <a:gd name="T57" fmla="*/ 0 h 3266"/>
                <a:gd name="T58" fmla="*/ 0 w 772"/>
                <a:gd name="T59" fmla="*/ 0 h 3266"/>
                <a:gd name="T60" fmla="*/ 0 w 772"/>
                <a:gd name="T61" fmla="*/ 0 h 3266"/>
                <a:gd name="T62" fmla="*/ 0 w 772"/>
                <a:gd name="T63" fmla="*/ 0 h 3266"/>
                <a:gd name="T64" fmla="*/ 0 w 772"/>
                <a:gd name="T65" fmla="*/ 0 h 32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50" name="Freeform 39"/>
            <p:cNvSpPr>
              <a:spLocks/>
            </p:cNvSpPr>
            <p:nvPr userDrawn="1"/>
          </p:nvSpPr>
          <p:spPr bwMode="auto">
            <a:xfrm flipH="1">
              <a:off x="5506" y="1333"/>
              <a:ext cx="205" cy="1633"/>
            </a:xfrm>
            <a:custGeom>
              <a:avLst/>
              <a:gdLst>
                <a:gd name="T0" fmla="*/ 0 w 772"/>
                <a:gd name="T1" fmla="*/ 1 h 3266"/>
                <a:gd name="T2" fmla="*/ 0 w 772"/>
                <a:gd name="T3" fmla="*/ 1 h 3266"/>
                <a:gd name="T4" fmla="*/ 0 w 772"/>
                <a:gd name="T5" fmla="*/ 1 h 3266"/>
                <a:gd name="T6" fmla="*/ 0 w 772"/>
                <a:gd name="T7" fmla="*/ 1 h 3266"/>
                <a:gd name="T8" fmla="*/ 0 w 772"/>
                <a:gd name="T9" fmla="*/ 1 h 3266"/>
                <a:gd name="T10" fmla="*/ 0 w 772"/>
                <a:gd name="T11" fmla="*/ 1 h 3266"/>
                <a:gd name="T12" fmla="*/ 0 w 772"/>
                <a:gd name="T13" fmla="*/ 1 h 3266"/>
                <a:gd name="T14" fmla="*/ 0 w 772"/>
                <a:gd name="T15" fmla="*/ 1 h 3266"/>
                <a:gd name="T16" fmla="*/ 0 w 772"/>
                <a:gd name="T17" fmla="*/ 1 h 3266"/>
                <a:gd name="T18" fmla="*/ 0 w 772"/>
                <a:gd name="T19" fmla="*/ 1 h 3266"/>
                <a:gd name="T20" fmla="*/ 0 w 772"/>
                <a:gd name="T21" fmla="*/ 1 h 3266"/>
                <a:gd name="T22" fmla="*/ 0 w 772"/>
                <a:gd name="T23" fmla="*/ 1 h 3266"/>
                <a:gd name="T24" fmla="*/ 0 w 772"/>
                <a:gd name="T25" fmla="*/ 1 h 3266"/>
                <a:gd name="T26" fmla="*/ 0 w 772"/>
                <a:gd name="T27" fmla="*/ 1 h 3266"/>
                <a:gd name="T28" fmla="*/ 0 w 772"/>
                <a:gd name="T29" fmla="*/ 1 h 3266"/>
                <a:gd name="T30" fmla="*/ 0 w 772"/>
                <a:gd name="T31" fmla="*/ 0 h 3266"/>
                <a:gd name="T32" fmla="*/ 0 w 772"/>
                <a:gd name="T33" fmla="*/ 1 h 3266"/>
                <a:gd name="T34" fmla="*/ 0 w 772"/>
                <a:gd name="T35" fmla="*/ 1 h 3266"/>
                <a:gd name="T36" fmla="*/ 0 w 772"/>
                <a:gd name="T37" fmla="*/ 1 h 3266"/>
                <a:gd name="T38" fmla="*/ 0 w 772"/>
                <a:gd name="T39" fmla="*/ 1 h 3266"/>
                <a:gd name="T40" fmla="*/ 0 w 772"/>
                <a:gd name="T41" fmla="*/ 1 h 3266"/>
                <a:gd name="T42" fmla="*/ 0 w 772"/>
                <a:gd name="T43" fmla="*/ 1 h 3266"/>
                <a:gd name="T44" fmla="*/ 0 w 772"/>
                <a:gd name="T45" fmla="*/ 1 h 3266"/>
                <a:gd name="T46" fmla="*/ 0 w 772"/>
                <a:gd name="T47" fmla="*/ 1 h 3266"/>
                <a:gd name="T48" fmla="*/ 0 w 772"/>
                <a:gd name="T49" fmla="*/ 1 h 3266"/>
                <a:gd name="T50" fmla="*/ 0 w 772"/>
                <a:gd name="T51" fmla="*/ 1 h 3266"/>
                <a:gd name="T52" fmla="*/ 0 w 772"/>
                <a:gd name="T53" fmla="*/ 1 h 3266"/>
                <a:gd name="T54" fmla="*/ 0 w 772"/>
                <a:gd name="T55" fmla="*/ 1 h 3266"/>
                <a:gd name="T56" fmla="*/ 0 w 772"/>
                <a:gd name="T57" fmla="*/ 1 h 3266"/>
                <a:gd name="T58" fmla="*/ 0 w 772"/>
                <a:gd name="T59" fmla="*/ 1 h 3266"/>
                <a:gd name="T60" fmla="*/ 0 w 772"/>
                <a:gd name="T61" fmla="*/ 1 h 3266"/>
                <a:gd name="T62" fmla="*/ 0 w 772"/>
                <a:gd name="T63" fmla="*/ 1 h 3266"/>
                <a:gd name="T64" fmla="*/ 0 w 772"/>
                <a:gd name="T65" fmla="*/ 1 h 32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grpSp>
      <p:grpSp>
        <p:nvGrpSpPr>
          <p:cNvPr id="1036" name="Group 40"/>
          <p:cNvGrpSpPr>
            <a:grpSpLocks/>
          </p:cNvGrpSpPr>
          <p:nvPr/>
        </p:nvGrpSpPr>
        <p:grpSpPr bwMode="auto">
          <a:xfrm>
            <a:off x="7318375" y="90488"/>
            <a:ext cx="2133600" cy="1911350"/>
            <a:chOff x="4610" y="57"/>
            <a:chExt cx="1344" cy="1204"/>
          </a:xfrm>
        </p:grpSpPr>
        <p:grpSp>
          <p:nvGrpSpPr>
            <p:cNvPr id="1037" name="Group 41"/>
            <p:cNvGrpSpPr>
              <a:grpSpLocks/>
            </p:cNvGrpSpPr>
            <p:nvPr userDrawn="1"/>
          </p:nvGrpSpPr>
          <p:grpSpPr bwMode="auto">
            <a:xfrm>
              <a:off x="4610" y="57"/>
              <a:ext cx="1344" cy="1204"/>
              <a:chOff x="4610" y="57"/>
              <a:chExt cx="1344" cy="1204"/>
            </a:xfrm>
          </p:grpSpPr>
          <p:sp>
            <p:nvSpPr>
              <p:cNvPr id="1039" name="Freeform 42"/>
              <p:cNvSpPr>
                <a:spLocks/>
              </p:cNvSpPr>
              <p:nvPr userDrawn="1"/>
            </p:nvSpPr>
            <p:spPr bwMode="auto">
              <a:xfrm rot="-3172564">
                <a:off x="5430" y="1086"/>
                <a:ext cx="62" cy="288"/>
              </a:xfrm>
              <a:custGeom>
                <a:avLst/>
                <a:gdLst>
                  <a:gd name="T0" fmla="*/ 0 w 245"/>
                  <a:gd name="T1" fmla="*/ 0 h 806"/>
                  <a:gd name="T2" fmla="*/ 0 w 245"/>
                  <a:gd name="T3" fmla="*/ 0 h 806"/>
                  <a:gd name="T4" fmla="*/ 0 w 245"/>
                  <a:gd name="T5" fmla="*/ 0 h 806"/>
                  <a:gd name="T6" fmla="*/ 0 w 245"/>
                  <a:gd name="T7" fmla="*/ 0 h 806"/>
                  <a:gd name="T8" fmla="*/ 0 w 245"/>
                  <a:gd name="T9" fmla="*/ 0 h 806"/>
                  <a:gd name="T10" fmla="*/ 0 w 245"/>
                  <a:gd name="T11" fmla="*/ 0 h 806"/>
                  <a:gd name="T12" fmla="*/ 0 w 245"/>
                  <a:gd name="T13" fmla="*/ 0 h 806"/>
                  <a:gd name="T14" fmla="*/ 0 w 245"/>
                  <a:gd name="T15" fmla="*/ 0 h 80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45" h="806">
                    <a:moveTo>
                      <a:pt x="123" y="9"/>
                    </a:moveTo>
                    <a:lnTo>
                      <a:pt x="131" y="342"/>
                    </a:lnTo>
                    <a:lnTo>
                      <a:pt x="0" y="806"/>
                    </a:lnTo>
                    <a:lnTo>
                      <a:pt x="79" y="789"/>
                    </a:lnTo>
                    <a:lnTo>
                      <a:pt x="218" y="376"/>
                    </a:lnTo>
                    <a:lnTo>
                      <a:pt x="245" y="0"/>
                    </a:lnTo>
                    <a:lnTo>
                      <a:pt x="123" y="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grpSp>
            <p:nvGrpSpPr>
              <p:cNvPr id="1040" name="Group 43"/>
              <p:cNvGrpSpPr>
                <a:grpSpLocks/>
              </p:cNvGrpSpPr>
              <p:nvPr userDrawn="1"/>
            </p:nvGrpSpPr>
            <p:grpSpPr bwMode="auto">
              <a:xfrm>
                <a:off x="4610" y="57"/>
                <a:ext cx="1344" cy="985"/>
                <a:chOff x="4610" y="57"/>
                <a:chExt cx="1344" cy="985"/>
              </a:xfrm>
            </p:grpSpPr>
            <p:sp>
              <p:nvSpPr>
                <p:cNvPr id="1041" name="Freeform 44"/>
                <p:cNvSpPr>
                  <a:spLocks/>
                </p:cNvSpPr>
                <p:nvPr userDrawn="1"/>
              </p:nvSpPr>
              <p:spPr bwMode="auto">
                <a:xfrm rot="-3172564">
                  <a:off x="4966" y="71"/>
                  <a:ext cx="153" cy="125"/>
                </a:xfrm>
                <a:custGeom>
                  <a:avLst/>
                  <a:gdLst>
                    <a:gd name="T0" fmla="*/ 0 w 604"/>
                    <a:gd name="T1" fmla="*/ 0 h 349"/>
                    <a:gd name="T2" fmla="*/ 0 w 604"/>
                    <a:gd name="T3" fmla="*/ 0 h 349"/>
                    <a:gd name="T4" fmla="*/ 0 w 604"/>
                    <a:gd name="T5" fmla="*/ 0 h 349"/>
                    <a:gd name="T6" fmla="*/ 0 w 604"/>
                    <a:gd name="T7" fmla="*/ 0 h 349"/>
                    <a:gd name="T8" fmla="*/ 0 w 604"/>
                    <a:gd name="T9" fmla="*/ 0 h 349"/>
                    <a:gd name="T10" fmla="*/ 0 w 604"/>
                    <a:gd name="T11" fmla="*/ 0 h 349"/>
                    <a:gd name="T12" fmla="*/ 0 w 604"/>
                    <a:gd name="T13" fmla="*/ 0 h 349"/>
                    <a:gd name="T14" fmla="*/ 0 w 604"/>
                    <a:gd name="T15" fmla="*/ 0 h 349"/>
                    <a:gd name="T16" fmla="*/ 0 w 604"/>
                    <a:gd name="T17" fmla="*/ 0 h 34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04" h="349">
                      <a:moveTo>
                        <a:pt x="0" y="0"/>
                      </a:moveTo>
                      <a:lnTo>
                        <a:pt x="298" y="184"/>
                      </a:lnTo>
                      <a:lnTo>
                        <a:pt x="500" y="349"/>
                      </a:lnTo>
                      <a:lnTo>
                        <a:pt x="604" y="140"/>
                      </a:lnTo>
                      <a:lnTo>
                        <a:pt x="359" y="9"/>
                      </a:lnTo>
                      <a:lnTo>
                        <a:pt x="464" y="184"/>
                      </a:lnTo>
                      <a:lnTo>
                        <a:pt x="131" y="17"/>
                      </a:lnTo>
                      <a:lnTo>
                        <a:pt x="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42" name="Freeform 45"/>
                <p:cNvSpPr>
                  <a:spLocks/>
                </p:cNvSpPr>
                <p:nvPr userDrawn="1"/>
              </p:nvSpPr>
              <p:spPr bwMode="auto">
                <a:xfrm rot="-3172564">
                  <a:off x="5048" y="332"/>
                  <a:ext cx="269" cy="438"/>
                </a:xfrm>
                <a:custGeom>
                  <a:avLst/>
                  <a:gdLst>
                    <a:gd name="T0" fmla="*/ 0 w 1064"/>
                    <a:gd name="T1" fmla="*/ 0 h 1230"/>
                    <a:gd name="T2" fmla="*/ 0 w 1064"/>
                    <a:gd name="T3" fmla="*/ 0 h 1230"/>
                    <a:gd name="T4" fmla="*/ 0 w 1064"/>
                    <a:gd name="T5" fmla="*/ 0 h 1230"/>
                    <a:gd name="T6" fmla="*/ 0 w 1064"/>
                    <a:gd name="T7" fmla="*/ 0 h 1230"/>
                    <a:gd name="T8" fmla="*/ 0 w 1064"/>
                    <a:gd name="T9" fmla="*/ 0 h 1230"/>
                    <a:gd name="T10" fmla="*/ 0 w 1064"/>
                    <a:gd name="T11" fmla="*/ 0 h 1230"/>
                    <a:gd name="T12" fmla="*/ 0 w 1064"/>
                    <a:gd name="T13" fmla="*/ 0 h 1230"/>
                    <a:gd name="T14" fmla="*/ 0 w 1064"/>
                    <a:gd name="T15" fmla="*/ 0 h 1230"/>
                    <a:gd name="T16" fmla="*/ 0 w 1064"/>
                    <a:gd name="T17" fmla="*/ 0 h 1230"/>
                    <a:gd name="T18" fmla="*/ 0 w 1064"/>
                    <a:gd name="T19" fmla="*/ 0 h 1230"/>
                    <a:gd name="T20" fmla="*/ 0 w 1064"/>
                    <a:gd name="T21" fmla="*/ 0 h 1230"/>
                    <a:gd name="T22" fmla="*/ 0 w 1064"/>
                    <a:gd name="T23" fmla="*/ 0 h 1230"/>
                    <a:gd name="T24" fmla="*/ 0 w 1064"/>
                    <a:gd name="T25" fmla="*/ 0 h 1230"/>
                    <a:gd name="T26" fmla="*/ 0 w 1064"/>
                    <a:gd name="T27" fmla="*/ 0 h 1230"/>
                    <a:gd name="T28" fmla="*/ 0 w 1064"/>
                    <a:gd name="T29" fmla="*/ 0 h 1230"/>
                    <a:gd name="T30" fmla="*/ 0 w 1064"/>
                    <a:gd name="T31" fmla="*/ 0 h 1230"/>
                    <a:gd name="T32" fmla="*/ 0 w 1064"/>
                    <a:gd name="T33" fmla="*/ 0 h 1230"/>
                    <a:gd name="T34" fmla="*/ 0 w 1064"/>
                    <a:gd name="T35" fmla="*/ 0 h 1230"/>
                    <a:gd name="T36" fmla="*/ 0 w 1064"/>
                    <a:gd name="T37" fmla="*/ 0 h 1230"/>
                    <a:gd name="T38" fmla="*/ 0 w 1064"/>
                    <a:gd name="T39" fmla="*/ 0 h 1230"/>
                    <a:gd name="T40" fmla="*/ 0 w 1064"/>
                    <a:gd name="T41" fmla="*/ 0 h 1230"/>
                    <a:gd name="T42" fmla="*/ 0 w 1064"/>
                    <a:gd name="T43" fmla="*/ 0 h 123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064" h="123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43" name="Freeform 46"/>
                <p:cNvSpPr>
                  <a:spLocks/>
                </p:cNvSpPr>
                <p:nvPr userDrawn="1"/>
              </p:nvSpPr>
              <p:spPr bwMode="auto">
                <a:xfrm rot="-3172564">
                  <a:off x="4858" y="182"/>
                  <a:ext cx="505" cy="898"/>
                </a:xfrm>
                <a:custGeom>
                  <a:avLst/>
                  <a:gdLst>
                    <a:gd name="T0" fmla="*/ 0 w 2002"/>
                    <a:gd name="T1" fmla="*/ 0 h 2521"/>
                    <a:gd name="T2" fmla="*/ 0 w 2002"/>
                    <a:gd name="T3" fmla="*/ 0 h 2521"/>
                    <a:gd name="T4" fmla="*/ 0 w 2002"/>
                    <a:gd name="T5" fmla="*/ 0 h 2521"/>
                    <a:gd name="T6" fmla="*/ 0 w 2002"/>
                    <a:gd name="T7" fmla="*/ 0 h 2521"/>
                    <a:gd name="T8" fmla="*/ 0 w 2002"/>
                    <a:gd name="T9" fmla="*/ 0 h 2521"/>
                    <a:gd name="T10" fmla="*/ 0 w 2002"/>
                    <a:gd name="T11" fmla="*/ 0 h 252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002" h="2521">
                      <a:moveTo>
                        <a:pt x="1941" y="0"/>
                      </a:moveTo>
                      <a:lnTo>
                        <a:pt x="0" y="2521"/>
                      </a:lnTo>
                      <a:lnTo>
                        <a:pt x="192" y="2450"/>
                      </a:lnTo>
                      <a:lnTo>
                        <a:pt x="2002" y="61"/>
                      </a:lnTo>
                      <a:lnTo>
                        <a:pt x="1941"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44" name="Freeform 47"/>
                <p:cNvSpPr>
                  <a:spLocks/>
                </p:cNvSpPr>
                <p:nvPr userDrawn="1"/>
              </p:nvSpPr>
              <p:spPr bwMode="auto">
                <a:xfrm rot="-3172564">
                  <a:off x="4903" y="-19"/>
                  <a:ext cx="758" cy="1344"/>
                </a:xfrm>
                <a:custGeom>
                  <a:avLst/>
                  <a:gdLst>
                    <a:gd name="T0" fmla="*/ 0 w 3007"/>
                    <a:gd name="T1" fmla="*/ 0 h 3771"/>
                    <a:gd name="T2" fmla="*/ 0 w 3007"/>
                    <a:gd name="T3" fmla="*/ 0 h 3771"/>
                    <a:gd name="T4" fmla="*/ 0 w 3007"/>
                    <a:gd name="T5" fmla="*/ 0 h 3771"/>
                    <a:gd name="T6" fmla="*/ 0 w 3007"/>
                    <a:gd name="T7" fmla="*/ 0 h 3771"/>
                    <a:gd name="T8" fmla="*/ 0 w 3007"/>
                    <a:gd name="T9" fmla="*/ 0 h 3771"/>
                    <a:gd name="T10" fmla="*/ 0 w 3007"/>
                    <a:gd name="T11" fmla="*/ 0 h 3771"/>
                    <a:gd name="T12" fmla="*/ 0 w 3007"/>
                    <a:gd name="T13" fmla="*/ 0 h 3771"/>
                    <a:gd name="T14" fmla="*/ 0 w 3007"/>
                    <a:gd name="T15" fmla="*/ 0 h 3771"/>
                    <a:gd name="T16" fmla="*/ 0 w 3007"/>
                    <a:gd name="T17" fmla="*/ 0 h 3771"/>
                    <a:gd name="T18" fmla="*/ 0 w 3007"/>
                    <a:gd name="T19" fmla="*/ 0 h 3771"/>
                    <a:gd name="T20" fmla="*/ 0 w 3007"/>
                    <a:gd name="T21" fmla="*/ 0 h 3771"/>
                    <a:gd name="T22" fmla="*/ 0 w 3007"/>
                    <a:gd name="T23" fmla="*/ 0 h 3771"/>
                    <a:gd name="T24" fmla="*/ 0 w 3007"/>
                    <a:gd name="T25" fmla="*/ 0 h 3771"/>
                    <a:gd name="T26" fmla="*/ 0 w 3007"/>
                    <a:gd name="T27" fmla="*/ 0 h 3771"/>
                    <a:gd name="T28" fmla="*/ 0 w 3007"/>
                    <a:gd name="T29" fmla="*/ 0 h 3771"/>
                    <a:gd name="T30" fmla="*/ 0 w 3007"/>
                    <a:gd name="T31" fmla="*/ 0 h 3771"/>
                    <a:gd name="T32" fmla="*/ 0 w 3007"/>
                    <a:gd name="T33" fmla="*/ 0 h 3771"/>
                    <a:gd name="T34" fmla="*/ 0 w 3007"/>
                    <a:gd name="T35" fmla="*/ 0 h 3771"/>
                    <a:gd name="T36" fmla="*/ 0 w 3007"/>
                    <a:gd name="T37" fmla="*/ 0 h 3771"/>
                    <a:gd name="T38" fmla="*/ 0 w 3007"/>
                    <a:gd name="T39" fmla="*/ 0 h 3771"/>
                    <a:gd name="T40" fmla="*/ 0 w 3007"/>
                    <a:gd name="T41" fmla="*/ 0 h 3771"/>
                    <a:gd name="T42" fmla="*/ 0 w 3007"/>
                    <a:gd name="T43" fmla="*/ 0 h 3771"/>
                    <a:gd name="T44" fmla="*/ 0 w 3007"/>
                    <a:gd name="T45" fmla="*/ 0 h 3771"/>
                    <a:gd name="T46" fmla="*/ 0 w 3007"/>
                    <a:gd name="T47" fmla="*/ 0 h 3771"/>
                    <a:gd name="T48" fmla="*/ 0 w 3007"/>
                    <a:gd name="T49" fmla="*/ 0 h 3771"/>
                    <a:gd name="T50" fmla="*/ 0 w 3007"/>
                    <a:gd name="T51" fmla="*/ 0 h 3771"/>
                    <a:gd name="T52" fmla="*/ 0 w 3007"/>
                    <a:gd name="T53" fmla="*/ 0 h 377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3007" h="3771">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45" name="Freeform 48"/>
                <p:cNvSpPr>
                  <a:spLocks/>
                </p:cNvSpPr>
                <p:nvPr userDrawn="1"/>
              </p:nvSpPr>
              <p:spPr bwMode="auto">
                <a:xfrm rot="-3172564">
                  <a:off x="5297" y="897"/>
                  <a:ext cx="169" cy="122"/>
                </a:xfrm>
                <a:custGeom>
                  <a:avLst/>
                  <a:gdLst>
                    <a:gd name="T0" fmla="*/ 0 w 673"/>
                    <a:gd name="T1" fmla="*/ 0 h 342"/>
                    <a:gd name="T2" fmla="*/ 0 w 673"/>
                    <a:gd name="T3" fmla="*/ 0 h 342"/>
                    <a:gd name="T4" fmla="*/ 0 w 673"/>
                    <a:gd name="T5" fmla="*/ 0 h 342"/>
                    <a:gd name="T6" fmla="*/ 0 w 673"/>
                    <a:gd name="T7" fmla="*/ 0 h 342"/>
                    <a:gd name="T8" fmla="*/ 0 w 673"/>
                    <a:gd name="T9" fmla="*/ 0 h 342"/>
                    <a:gd name="T10" fmla="*/ 0 w 673"/>
                    <a:gd name="T11" fmla="*/ 0 h 342"/>
                    <a:gd name="T12" fmla="*/ 0 w 673"/>
                    <a:gd name="T13" fmla="*/ 0 h 342"/>
                    <a:gd name="T14" fmla="*/ 0 w 673"/>
                    <a:gd name="T15" fmla="*/ 0 h 34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73" h="342">
                      <a:moveTo>
                        <a:pt x="0" y="80"/>
                      </a:moveTo>
                      <a:lnTo>
                        <a:pt x="255" y="106"/>
                      </a:lnTo>
                      <a:lnTo>
                        <a:pt x="639" y="342"/>
                      </a:lnTo>
                      <a:lnTo>
                        <a:pt x="673" y="289"/>
                      </a:lnTo>
                      <a:lnTo>
                        <a:pt x="447" y="114"/>
                      </a:lnTo>
                      <a:lnTo>
                        <a:pt x="26" y="0"/>
                      </a:lnTo>
                      <a:lnTo>
                        <a:pt x="0" y="8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46" name="Freeform 49"/>
                <p:cNvSpPr>
                  <a:spLocks/>
                </p:cNvSpPr>
                <p:nvPr userDrawn="1"/>
              </p:nvSpPr>
              <p:spPr bwMode="auto">
                <a:xfrm rot="-3172564">
                  <a:off x="5253" y="806"/>
                  <a:ext cx="181" cy="144"/>
                </a:xfrm>
                <a:custGeom>
                  <a:avLst/>
                  <a:gdLst>
                    <a:gd name="T0" fmla="*/ 0 w 716"/>
                    <a:gd name="T1" fmla="*/ 0 h 403"/>
                    <a:gd name="T2" fmla="*/ 0 w 716"/>
                    <a:gd name="T3" fmla="*/ 0 h 403"/>
                    <a:gd name="T4" fmla="*/ 0 w 716"/>
                    <a:gd name="T5" fmla="*/ 0 h 403"/>
                    <a:gd name="T6" fmla="*/ 0 w 716"/>
                    <a:gd name="T7" fmla="*/ 0 h 403"/>
                    <a:gd name="T8" fmla="*/ 0 w 716"/>
                    <a:gd name="T9" fmla="*/ 0 h 403"/>
                    <a:gd name="T10" fmla="*/ 0 w 716"/>
                    <a:gd name="T11" fmla="*/ 0 h 403"/>
                    <a:gd name="T12" fmla="*/ 0 w 716"/>
                    <a:gd name="T13" fmla="*/ 0 h 403"/>
                    <a:gd name="T14" fmla="*/ 0 w 716"/>
                    <a:gd name="T15" fmla="*/ 0 h 40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16" h="403">
                      <a:moveTo>
                        <a:pt x="0" y="78"/>
                      </a:moveTo>
                      <a:lnTo>
                        <a:pt x="340" y="148"/>
                      </a:lnTo>
                      <a:lnTo>
                        <a:pt x="638" y="403"/>
                      </a:lnTo>
                      <a:lnTo>
                        <a:pt x="716" y="296"/>
                      </a:lnTo>
                      <a:lnTo>
                        <a:pt x="420" y="114"/>
                      </a:lnTo>
                      <a:lnTo>
                        <a:pt x="70" y="0"/>
                      </a:lnTo>
                      <a:lnTo>
                        <a:pt x="0" y="7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47" name="Freeform 50"/>
                <p:cNvSpPr>
                  <a:spLocks/>
                </p:cNvSpPr>
                <p:nvPr userDrawn="1"/>
              </p:nvSpPr>
              <p:spPr bwMode="auto">
                <a:xfrm rot="-3172564">
                  <a:off x="4985" y="210"/>
                  <a:ext cx="181" cy="147"/>
                </a:xfrm>
                <a:custGeom>
                  <a:avLst/>
                  <a:gdLst>
                    <a:gd name="T0" fmla="*/ 0 w 717"/>
                    <a:gd name="T1" fmla="*/ 0 h 411"/>
                    <a:gd name="T2" fmla="*/ 0 w 717"/>
                    <a:gd name="T3" fmla="*/ 0 h 411"/>
                    <a:gd name="T4" fmla="*/ 0 w 717"/>
                    <a:gd name="T5" fmla="*/ 0 h 411"/>
                    <a:gd name="T6" fmla="*/ 0 w 717"/>
                    <a:gd name="T7" fmla="*/ 0 h 411"/>
                    <a:gd name="T8" fmla="*/ 0 w 717"/>
                    <a:gd name="T9" fmla="*/ 0 h 411"/>
                    <a:gd name="T10" fmla="*/ 0 w 717"/>
                    <a:gd name="T11" fmla="*/ 0 h 411"/>
                    <a:gd name="T12" fmla="*/ 0 w 717"/>
                    <a:gd name="T13" fmla="*/ 0 h 411"/>
                    <a:gd name="T14" fmla="*/ 0 w 717"/>
                    <a:gd name="T15" fmla="*/ 0 h 41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17" h="411">
                      <a:moveTo>
                        <a:pt x="0" y="78"/>
                      </a:moveTo>
                      <a:lnTo>
                        <a:pt x="316" y="139"/>
                      </a:lnTo>
                      <a:lnTo>
                        <a:pt x="649" y="411"/>
                      </a:lnTo>
                      <a:lnTo>
                        <a:pt x="717" y="314"/>
                      </a:lnTo>
                      <a:lnTo>
                        <a:pt x="394" y="87"/>
                      </a:lnTo>
                      <a:lnTo>
                        <a:pt x="54" y="0"/>
                      </a:lnTo>
                      <a:lnTo>
                        <a:pt x="0" y="7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sp>
              <p:nvSpPr>
                <p:cNvPr id="1048" name="Freeform 51"/>
                <p:cNvSpPr>
                  <a:spLocks/>
                </p:cNvSpPr>
                <p:nvPr userDrawn="1"/>
              </p:nvSpPr>
              <p:spPr bwMode="auto">
                <a:xfrm rot="-3172564">
                  <a:off x="4948" y="142"/>
                  <a:ext cx="179" cy="138"/>
                </a:xfrm>
                <a:custGeom>
                  <a:avLst/>
                  <a:gdLst>
                    <a:gd name="T0" fmla="*/ 0 w 709"/>
                    <a:gd name="T1" fmla="*/ 0 h 386"/>
                    <a:gd name="T2" fmla="*/ 0 w 709"/>
                    <a:gd name="T3" fmla="*/ 0 h 386"/>
                    <a:gd name="T4" fmla="*/ 0 w 709"/>
                    <a:gd name="T5" fmla="*/ 0 h 386"/>
                    <a:gd name="T6" fmla="*/ 0 w 709"/>
                    <a:gd name="T7" fmla="*/ 0 h 386"/>
                    <a:gd name="T8" fmla="*/ 0 w 709"/>
                    <a:gd name="T9" fmla="*/ 0 h 386"/>
                    <a:gd name="T10" fmla="*/ 0 w 709"/>
                    <a:gd name="T11" fmla="*/ 0 h 386"/>
                    <a:gd name="T12" fmla="*/ 0 w 709"/>
                    <a:gd name="T13" fmla="*/ 0 h 386"/>
                    <a:gd name="T14" fmla="*/ 0 w 709"/>
                    <a:gd name="T15" fmla="*/ 0 h 38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09" h="386">
                      <a:moveTo>
                        <a:pt x="0" y="88"/>
                      </a:moveTo>
                      <a:lnTo>
                        <a:pt x="272" y="131"/>
                      </a:lnTo>
                      <a:lnTo>
                        <a:pt x="665" y="386"/>
                      </a:lnTo>
                      <a:lnTo>
                        <a:pt x="709" y="308"/>
                      </a:lnTo>
                      <a:lnTo>
                        <a:pt x="306" y="53"/>
                      </a:lnTo>
                      <a:lnTo>
                        <a:pt x="43" y="0"/>
                      </a:lnTo>
                      <a:lnTo>
                        <a:pt x="0" y="8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lt-LT"/>
                </a:p>
              </p:txBody>
            </p:sp>
          </p:grpSp>
        </p:grpSp>
        <p:sp>
          <p:nvSpPr>
            <p:cNvPr id="1038" name="Line 52"/>
            <p:cNvSpPr>
              <a:spLocks noChangeShapeType="1"/>
            </p:cNvSpPr>
            <p:nvPr userDrawn="1"/>
          </p:nvSpPr>
          <p:spPr bwMode="auto">
            <a:xfrm>
              <a:off x="4870" y="84"/>
              <a:ext cx="42" cy="96"/>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lt-LT"/>
            </a:p>
          </p:txBody>
        </p:sp>
      </p:grpSp>
    </p:spTree>
  </p:cSld>
  <p:clrMap bg1="lt1" tx1="dk1" bg2="lt2" tx2="dk2" accent1="accent1" accent2="accent2" accent3="accent3" accent4="accent4" accent5="accent5" accent6="accent6" hlink="hlink" folHlink="folHlink"/>
  <p:sldLayoutIdLst>
    <p:sldLayoutId id="2147484188" r:id="rId1"/>
    <p:sldLayoutId id="2147484175" r:id="rId2"/>
    <p:sldLayoutId id="2147484176" r:id="rId3"/>
    <p:sldLayoutId id="2147484177" r:id="rId4"/>
    <p:sldLayoutId id="2147484178" r:id="rId5"/>
    <p:sldLayoutId id="2147484179" r:id="rId6"/>
    <p:sldLayoutId id="2147484180" r:id="rId7"/>
    <p:sldLayoutId id="2147484181" r:id="rId8"/>
    <p:sldLayoutId id="2147484182" r:id="rId9"/>
    <p:sldLayoutId id="2147484183" r:id="rId10"/>
    <p:sldLayoutId id="2147484184" r:id="rId11"/>
    <p:sldLayoutId id="2147484185" r:id="rId12"/>
    <p:sldLayoutId id="2147484186" r:id="rId13"/>
    <p:sldLayoutId id="2147484187" r:id="rId14"/>
  </p:sldLayoutIdLst>
  <p:hf hdr="0" ftr="0" dt="0"/>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omic Sans MS" pitchFamily="66" charset="0"/>
        </a:defRPr>
      </a:lvl2pPr>
      <a:lvl3pPr algn="ctr" rtl="0" eaLnBrk="0" fontAlgn="base" hangingPunct="0">
        <a:spcBef>
          <a:spcPct val="0"/>
        </a:spcBef>
        <a:spcAft>
          <a:spcPct val="0"/>
        </a:spcAft>
        <a:defRPr sz="4400">
          <a:solidFill>
            <a:schemeClr val="tx1"/>
          </a:solidFill>
          <a:latin typeface="Comic Sans MS" pitchFamily="66" charset="0"/>
        </a:defRPr>
      </a:lvl3pPr>
      <a:lvl4pPr algn="ctr" rtl="0" eaLnBrk="0" fontAlgn="base" hangingPunct="0">
        <a:spcBef>
          <a:spcPct val="0"/>
        </a:spcBef>
        <a:spcAft>
          <a:spcPct val="0"/>
        </a:spcAft>
        <a:defRPr sz="4400">
          <a:solidFill>
            <a:schemeClr val="tx1"/>
          </a:solidFill>
          <a:latin typeface="Comic Sans MS" pitchFamily="66" charset="0"/>
        </a:defRPr>
      </a:lvl4pPr>
      <a:lvl5pPr algn="ctr" rtl="0" eaLnBrk="0" fontAlgn="base" hangingPunct="0">
        <a:spcBef>
          <a:spcPct val="0"/>
        </a:spcBef>
        <a:spcAft>
          <a:spcPct val="0"/>
        </a:spcAft>
        <a:defRPr sz="4400">
          <a:solidFill>
            <a:schemeClr val="tx1"/>
          </a:solidFill>
          <a:latin typeface="Comic Sans MS" pitchFamily="66" charset="0"/>
        </a:defRPr>
      </a:lvl5pPr>
      <a:lvl6pPr marL="457200" algn="ctr" rtl="0" fontAlgn="base">
        <a:spcBef>
          <a:spcPct val="0"/>
        </a:spcBef>
        <a:spcAft>
          <a:spcPct val="0"/>
        </a:spcAft>
        <a:defRPr sz="4400">
          <a:solidFill>
            <a:schemeClr val="tx1"/>
          </a:solidFill>
          <a:latin typeface="Comic Sans MS" pitchFamily="66" charset="0"/>
        </a:defRPr>
      </a:lvl6pPr>
      <a:lvl7pPr marL="914400" algn="ctr" rtl="0" fontAlgn="base">
        <a:spcBef>
          <a:spcPct val="0"/>
        </a:spcBef>
        <a:spcAft>
          <a:spcPct val="0"/>
        </a:spcAft>
        <a:defRPr sz="4400">
          <a:solidFill>
            <a:schemeClr val="tx1"/>
          </a:solidFill>
          <a:latin typeface="Comic Sans MS" pitchFamily="66" charset="0"/>
        </a:defRPr>
      </a:lvl7pPr>
      <a:lvl8pPr marL="1371600" algn="ctr" rtl="0" fontAlgn="base">
        <a:spcBef>
          <a:spcPct val="0"/>
        </a:spcBef>
        <a:spcAft>
          <a:spcPct val="0"/>
        </a:spcAft>
        <a:defRPr sz="4400">
          <a:solidFill>
            <a:schemeClr val="tx1"/>
          </a:solidFill>
          <a:latin typeface="Comic Sans MS" pitchFamily="66" charset="0"/>
        </a:defRPr>
      </a:lvl8pPr>
      <a:lvl9pPr marL="1828800" algn="ctr" rtl="0" fontAlgn="base">
        <a:spcBef>
          <a:spcPct val="0"/>
        </a:spcBef>
        <a:spcAft>
          <a:spcPct val="0"/>
        </a:spcAft>
        <a:defRPr sz="4400">
          <a:solidFill>
            <a:schemeClr val="tx1"/>
          </a:solidFill>
          <a:latin typeface="Comic Sans MS" pitchFamily="6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3.xml"/><Relationship Id="rId1" Type="http://schemas.openxmlformats.org/officeDocument/2006/relationships/vmlDrawing" Target="../drawings/vmlDrawing2.vml"/><Relationship Id="rId5" Type="http://schemas.openxmlformats.org/officeDocument/2006/relationships/image" Target="../media/image4.emf"/><Relationship Id="rId4" Type="http://schemas.openxmlformats.org/officeDocument/2006/relationships/oleObject" Target="../embeddings/oleObject2.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2"/>
          <p:cNvSpPr>
            <a:spLocks noGrp="1" noChangeArrowheads="1"/>
          </p:cNvSpPr>
          <p:nvPr>
            <p:ph type="ctrTitle"/>
          </p:nvPr>
        </p:nvSpPr>
        <p:spPr>
          <a:xfrm>
            <a:off x="3347864" y="908050"/>
            <a:ext cx="5184949" cy="2736850"/>
          </a:xfrm>
        </p:spPr>
        <p:txBody>
          <a:bodyPr/>
          <a:lstStyle/>
          <a:p>
            <a:pPr eaLnBrk="1" hangingPunct="1">
              <a:defRPr/>
            </a:pPr>
            <a:r>
              <a:rPr lang="lt-LT" altLang="lt-LT" sz="3200" b="1" dirty="0">
                <a:solidFill>
                  <a:srgbClr val="0000FF"/>
                </a:solidFill>
              </a:rPr>
              <a:t>Svarbiausi 2021 m. mokymosi pasiekimų patikrinimų rodikliai ir rezultatai</a:t>
            </a:r>
            <a:endParaRPr lang="lt-LT" sz="3200" dirty="0">
              <a:solidFill>
                <a:srgbClr val="0000FF"/>
              </a:solidFill>
            </a:endParaRPr>
          </a:p>
        </p:txBody>
      </p:sp>
      <p:sp>
        <p:nvSpPr>
          <p:cNvPr id="2" name="Skaidrės numerio vietos rezervavimo ženklas 1"/>
          <p:cNvSpPr>
            <a:spLocks noGrp="1"/>
          </p:cNvSpPr>
          <p:nvPr>
            <p:ph type="sldNum" sz="quarter" idx="12"/>
          </p:nvPr>
        </p:nvSpPr>
        <p:spPr/>
        <p:txBody>
          <a:bodyPr/>
          <a:lstStyle/>
          <a:p>
            <a:pPr>
              <a:defRPr/>
            </a:pPr>
            <a:fld id="{707E5EE5-A749-42D9-BA7F-49705779A752}" type="slidenum">
              <a:rPr lang="lt-LT" smtClean="0"/>
              <a:pPr>
                <a:defRPr/>
              </a:pPr>
              <a:t>1</a:t>
            </a:fld>
            <a:endParaRPr lang="lt-LT"/>
          </a:p>
        </p:txBody>
      </p:sp>
      <p:sp>
        <p:nvSpPr>
          <p:cNvPr id="3" name="Stačiakampis 2"/>
          <p:cNvSpPr/>
          <p:nvPr/>
        </p:nvSpPr>
        <p:spPr>
          <a:xfrm>
            <a:off x="4540975" y="5589240"/>
            <a:ext cx="4572000" cy="369332"/>
          </a:xfrm>
          <a:prstGeom prst="rect">
            <a:avLst/>
          </a:prstGeom>
        </p:spPr>
        <p:txBody>
          <a:bodyPr>
            <a:spAutoFit/>
          </a:bodyPr>
          <a:lstStyle/>
          <a:p>
            <a:pPr algn="ctr"/>
            <a:r>
              <a:rPr lang="lt-LT" i="1" dirty="0">
                <a:solidFill>
                  <a:srgbClr val="7030A0"/>
                </a:solidFill>
              </a:rPr>
              <a:t>                             </a:t>
            </a:r>
            <a:endParaRPr lang="lt-LT" dirty="0">
              <a:solidFill>
                <a:srgbClr val="7030A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908050"/>
            <a:ext cx="6870700" cy="288925"/>
          </a:xfrm>
        </p:spPr>
        <p:txBody>
          <a:bodyPr/>
          <a:lstStyle/>
          <a:p>
            <a:pPr eaLnBrk="1" hangingPunct="1"/>
            <a:br>
              <a:rPr lang="lt-LT" altLang="lt-LT" sz="2400" b="1"/>
            </a:br>
            <a:r>
              <a:rPr lang="lt-LT" altLang="lt-LT" sz="2400" b="1">
                <a:solidFill>
                  <a:schemeClr val="folHlink"/>
                </a:solidFill>
              </a:rPr>
              <a:t>Užsienio kalbų VBE</a:t>
            </a:r>
            <a:r>
              <a:rPr lang="lt-LT" altLang="lt-LT" sz="2400"/>
              <a:t> </a:t>
            </a:r>
            <a:r>
              <a:rPr lang="lt-LT" altLang="lt-LT" sz="2400">
                <a:solidFill>
                  <a:schemeClr val="folHlink"/>
                </a:solidFill>
              </a:rPr>
              <a:t>(4)</a:t>
            </a:r>
            <a:r>
              <a:rPr lang="en-US" altLang="lt-LT" sz="2400"/>
              <a:t> </a:t>
            </a:r>
            <a:br>
              <a:rPr lang="lt-LT" altLang="lt-LT" sz="2400"/>
            </a:br>
            <a:r>
              <a:rPr lang="lt-LT" altLang="lt-LT" sz="2400" b="1"/>
              <a:t>V</a:t>
            </a:r>
            <a:r>
              <a:rPr lang="en-US" altLang="lt-LT" sz="2400" b="1"/>
              <a:t>ertinimo vidurkis</a:t>
            </a:r>
            <a:endParaRPr lang="lt-LT" altLang="lt-LT" sz="2400" b="1"/>
          </a:p>
        </p:txBody>
      </p:sp>
      <p:graphicFrame>
        <p:nvGraphicFramePr>
          <p:cNvPr id="3" name="Object 5"/>
          <p:cNvGraphicFramePr>
            <a:graphicFrameLocks noGrp="1" noChangeAspect="1"/>
          </p:cNvGraphicFramePr>
          <p:nvPr>
            <p:ph sz="half" idx="1"/>
            <p:extLst>
              <p:ext uri="{D42A27DB-BD31-4B8C-83A1-F6EECF244321}">
                <p14:modId xmlns:p14="http://schemas.microsoft.com/office/powerpoint/2010/main" val="2559021419"/>
              </p:ext>
            </p:extLst>
          </p:nvPr>
        </p:nvGraphicFramePr>
        <p:xfrm>
          <a:off x="899592" y="692696"/>
          <a:ext cx="7820025" cy="7315200"/>
        </p:xfrm>
        <a:graphic>
          <a:graphicData uri="http://schemas.openxmlformats.org/drawingml/2006/chart">
            <c:chart xmlns:c="http://schemas.openxmlformats.org/drawingml/2006/chart" xmlns:r="http://schemas.openxmlformats.org/officeDocument/2006/relationships" r:id="rId3"/>
          </a:graphicData>
        </a:graphic>
      </p:graphicFrame>
      <p:sp>
        <p:nvSpPr>
          <p:cNvPr id="2" name="Skaidrės numerio vietos rezervavimo ženklas 1"/>
          <p:cNvSpPr>
            <a:spLocks noGrp="1"/>
          </p:cNvSpPr>
          <p:nvPr>
            <p:ph type="sldNum" sz="quarter" idx="12"/>
          </p:nvPr>
        </p:nvSpPr>
        <p:spPr/>
        <p:txBody>
          <a:bodyPr/>
          <a:lstStyle/>
          <a:p>
            <a:pPr>
              <a:defRPr/>
            </a:pPr>
            <a:fld id="{4E40868A-DE67-4217-AD8F-3B1F6A998C4E}" type="slidenum">
              <a:rPr lang="lt-LT" smtClean="0"/>
              <a:pPr>
                <a:defRPr/>
              </a:pPr>
              <a:t>10</a:t>
            </a:fld>
            <a:endParaRPr lang="lt-LT"/>
          </a:p>
        </p:txBody>
      </p:sp>
    </p:spTree>
    <p:extLst>
      <p:ext uri="{BB962C8B-B14F-4D97-AF65-F5344CB8AC3E}">
        <p14:creationId xmlns:p14="http://schemas.microsoft.com/office/powerpoint/2010/main" val="9715313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Turinio vietos rezervavimo ženklas 10">
            <a:extLst>
              <a:ext uri="{FF2B5EF4-FFF2-40B4-BE49-F238E27FC236}">
                <a16:creationId xmlns:a16="http://schemas.microsoft.com/office/drawing/2014/main" id="{2946C96C-BBD8-4404-A8E8-0448B141211D}"/>
              </a:ext>
            </a:extLst>
          </p:cNvPr>
          <p:cNvGraphicFramePr>
            <a:graphicFrameLocks noGrp="1"/>
          </p:cNvGraphicFramePr>
          <p:nvPr>
            <p:ph sz="half" idx="1"/>
            <p:extLst>
              <p:ext uri="{D42A27DB-BD31-4B8C-83A1-F6EECF244321}">
                <p14:modId xmlns:p14="http://schemas.microsoft.com/office/powerpoint/2010/main" val="3301298501"/>
              </p:ext>
            </p:extLst>
          </p:nvPr>
        </p:nvGraphicFramePr>
        <p:xfrm>
          <a:off x="685800" y="1828800"/>
          <a:ext cx="7774632" cy="4419600"/>
        </p:xfrm>
        <a:graphic>
          <a:graphicData uri="http://schemas.openxmlformats.org/drawingml/2006/chart">
            <c:chart xmlns:c="http://schemas.openxmlformats.org/drawingml/2006/chart" xmlns:r="http://schemas.openxmlformats.org/officeDocument/2006/relationships" r:id="rId2"/>
          </a:graphicData>
        </a:graphic>
      </p:graphicFrame>
      <p:sp>
        <p:nvSpPr>
          <p:cNvPr id="5" name="Skaidrės numerio vietos rezervavimo ženklas 4">
            <a:extLst>
              <a:ext uri="{FF2B5EF4-FFF2-40B4-BE49-F238E27FC236}">
                <a16:creationId xmlns:a16="http://schemas.microsoft.com/office/drawing/2014/main" id="{2A4BD3E7-405B-47D0-B856-871DBA5BD0DF}"/>
              </a:ext>
            </a:extLst>
          </p:cNvPr>
          <p:cNvSpPr>
            <a:spLocks noGrp="1"/>
          </p:cNvSpPr>
          <p:nvPr>
            <p:ph type="sldNum" sz="quarter" idx="12"/>
          </p:nvPr>
        </p:nvSpPr>
        <p:spPr/>
        <p:txBody>
          <a:bodyPr/>
          <a:lstStyle/>
          <a:p>
            <a:pPr>
              <a:defRPr/>
            </a:pPr>
            <a:fld id="{4E40868A-DE67-4217-AD8F-3B1F6A998C4E}" type="slidenum">
              <a:rPr lang="lt-LT" smtClean="0"/>
              <a:pPr>
                <a:defRPr/>
              </a:pPr>
              <a:t>11</a:t>
            </a:fld>
            <a:endParaRPr lang="lt-LT"/>
          </a:p>
        </p:txBody>
      </p:sp>
      <p:sp>
        <p:nvSpPr>
          <p:cNvPr id="12" name="Rectangle 2">
            <a:extLst>
              <a:ext uri="{FF2B5EF4-FFF2-40B4-BE49-F238E27FC236}">
                <a16:creationId xmlns:a16="http://schemas.microsoft.com/office/drawing/2014/main" id="{B456C190-D798-4CAF-97D8-D1A9DC885D3D}"/>
              </a:ext>
            </a:extLst>
          </p:cNvPr>
          <p:cNvSpPr>
            <a:spLocks noGrp="1" noChangeArrowheads="1"/>
          </p:cNvSpPr>
          <p:nvPr>
            <p:ph type="title"/>
          </p:nvPr>
        </p:nvSpPr>
        <p:spPr>
          <a:xfrm>
            <a:off x="685800" y="152400"/>
            <a:ext cx="6870700" cy="1600200"/>
          </a:xfrm>
        </p:spPr>
        <p:txBody>
          <a:bodyPr/>
          <a:lstStyle/>
          <a:p>
            <a:pPr eaLnBrk="1" hangingPunct="1"/>
            <a:br>
              <a:rPr lang="lt-LT" altLang="lt-LT" sz="2400" b="1" dirty="0"/>
            </a:br>
            <a:r>
              <a:rPr lang="lt-LT" altLang="lt-LT" sz="2400" b="1" dirty="0"/>
              <a:t> </a:t>
            </a:r>
            <a:r>
              <a:rPr lang="lt-LT" altLang="lt-LT" sz="2400" b="1" dirty="0">
                <a:solidFill>
                  <a:schemeClr val="folHlink"/>
                </a:solidFill>
              </a:rPr>
              <a:t>Socialinių mokslų dalykų VBE</a:t>
            </a:r>
            <a:br>
              <a:rPr lang="lt-LT" altLang="lt-LT" sz="2400" dirty="0"/>
            </a:br>
            <a:r>
              <a:rPr lang="lt-LT" altLang="lt-LT" sz="2400" b="1" dirty="0"/>
              <a:t>V</a:t>
            </a:r>
            <a:r>
              <a:rPr lang="en-US" altLang="lt-LT" sz="2400" b="1" dirty="0" err="1"/>
              <a:t>ertinimo</a:t>
            </a:r>
            <a:r>
              <a:rPr lang="en-US" altLang="lt-LT" sz="2400" b="1" dirty="0"/>
              <a:t> </a:t>
            </a:r>
            <a:r>
              <a:rPr lang="en-US" altLang="lt-LT" sz="2400" b="1" dirty="0" err="1"/>
              <a:t>vidurkis</a:t>
            </a:r>
            <a:endParaRPr lang="lt-LT" altLang="lt-LT" sz="2400" b="1" dirty="0"/>
          </a:p>
        </p:txBody>
      </p:sp>
    </p:spTree>
    <p:extLst>
      <p:ext uri="{BB962C8B-B14F-4D97-AF65-F5344CB8AC3E}">
        <p14:creationId xmlns:p14="http://schemas.microsoft.com/office/powerpoint/2010/main" val="14788919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152400"/>
            <a:ext cx="6870700" cy="1044575"/>
          </a:xfrm>
        </p:spPr>
        <p:txBody>
          <a:bodyPr/>
          <a:lstStyle/>
          <a:p>
            <a:pPr eaLnBrk="1" hangingPunct="1"/>
            <a:r>
              <a:rPr lang="lt-LT" altLang="lt-LT" sz="2400" b="1">
                <a:solidFill>
                  <a:schemeClr val="folHlink"/>
                </a:solidFill>
              </a:rPr>
              <a:t>Lietuvių kalbos ir literatūros MBE</a:t>
            </a:r>
            <a:r>
              <a:rPr lang="lt-LT" altLang="lt-LT" sz="2400">
                <a:solidFill>
                  <a:schemeClr val="folHlink"/>
                </a:solidFill>
              </a:rPr>
              <a:t> </a:t>
            </a:r>
            <a:r>
              <a:rPr lang="lt-LT" altLang="lt-LT" sz="2400"/>
              <a:t> </a:t>
            </a:r>
            <a:br>
              <a:rPr lang="lt-LT" altLang="lt-LT" sz="2400"/>
            </a:br>
            <a:r>
              <a:rPr lang="lt-LT" altLang="lt-LT" sz="2400"/>
              <a:t>V</a:t>
            </a:r>
            <a:r>
              <a:rPr lang="en-US" altLang="lt-LT" sz="2400"/>
              <a:t>ertinimo vidurkis</a:t>
            </a:r>
          </a:p>
        </p:txBody>
      </p:sp>
      <p:graphicFrame>
        <p:nvGraphicFramePr>
          <p:cNvPr id="14339" name="Object 4"/>
          <p:cNvGraphicFramePr>
            <a:graphicFrameLocks noChangeAspect="1"/>
          </p:cNvGraphicFramePr>
          <p:nvPr>
            <p:extLst>
              <p:ext uri="{D42A27DB-BD31-4B8C-83A1-F6EECF244321}">
                <p14:modId xmlns:p14="http://schemas.microsoft.com/office/powerpoint/2010/main" val="1075044308"/>
              </p:ext>
            </p:extLst>
          </p:nvPr>
        </p:nvGraphicFramePr>
        <p:xfrm>
          <a:off x="2123728" y="1420104"/>
          <a:ext cx="6840538" cy="5470525"/>
        </p:xfrm>
        <a:graphic>
          <a:graphicData uri="http://schemas.openxmlformats.org/presentationml/2006/ole">
            <mc:AlternateContent xmlns:mc="http://schemas.openxmlformats.org/markup-compatibility/2006">
              <mc:Choice xmlns:v="urn:schemas-microsoft-com:vml" Requires="v">
                <p:oleObj spid="_x0000_s1029" name="Chart" r:id="rId4" imgW="3886200" imgH="4067322" progId="MSGraph.Chart.8">
                  <p:embed followColorScheme="full"/>
                </p:oleObj>
              </mc:Choice>
              <mc:Fallback>
                <p:oleObj name="Chart" r:id="rId4" imgW="3886200" imgH="4067322" progId="MSGraph.Chart.8">
                  <p:embed followColorScheme="full"/>
                  <p:pic>
                    <p:nvPicPr>
                      <p:cNvPr id="0" name=""/>
                      <p:cNvPicPr>
                        <a:picLocks noChangeAspect="1" noChangeArrowheads="1"/>
                      </p:cNvPicPr>
                      <p:nvPr/>
                    </p:nvPicPr>
                    <p:blipFill>
                      <a:blip r:embed="rId5"/>
                      <a:srcRect/>
                      <a:stretch>
                        <a:fillRect/>
                      </a:stretch>
                    </p:blipFill>
                    <p:spPr bwMode="auto">
                      <a:xfrm>
                        <a:off x="2123728" y="1420104"/>
                        <a:ext cx="6840538" cy="547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6710883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p:txBody>
          <a:bodyPr/>
          <a:lstStyle/>
          <a:p>
            <a:r>
              <a:rPr lang="lt-LT" sz="3200" b="1" dirty="0"/>
              <a:t>Stiprybės</a:t>
            </a:r>
          </a:p>
        </p:txBody>
      </p:sp>
      <p:sp>
        <p:nvSpPr>
          <p:cNvPr id="9" name="Antraštė 1"/>
          <p:cNvSpPr txBox="1">
            <a:spLocks/>
          </p:cNvSpPr>
          <p:nvPr/>
        </p:nvSpPr>
        <p:spPr bwMode="auto">
          <a:xfrm>
            <a:off x="685800" y="2420888"/>
            <a:ext cx="7488832" cy="2880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omic Sans MS" pitchFamily="66" charset="0"/>
              </a:defRPr>
            </a:lvl2pPr>
            <a:lvl3pPr algn="ctr" rtl="0" eaLnBrk="0" fontAlgn="base" hangingPunct="0">
              <a:spcBef>
                <a:spcPct val="0"/>
              </a:spcBef>
              <a:spcAft>
                <a:spcPct val="0"/>
              </a:spcAft>
              <a:defRPr sz="4400">
                <a:solidFill>
                  <a:schemeClr val="tx1"/>
                </a:solidFill>
                <a:latin typeface="Comic Sans MS" pitchFamily="66" charset="0"/>
              </a:defRPr>
            </a:lvl3pPr>
            <a:lvl4pPr algn="ctr" rtl="0" eaLnBrk="0" fontAlgn="base" hangingPunct="0">
              <a:spcBef>
                <a:spcPct val="0"/>
              </a:spcBef>
              <a:spcAft>
                <a:spcPct val="0"/>
              </a:spcAft>
              <a:defRPr sz="4400">
                <a:solidFill>
                  <a:schemeClr val="tx1"/>
                </a:solidFill>
                <a:latin typeface="Comic Sans MS" pitchFamily="66" charset="0"/>
              </a:defRPr>
            </a:lvl4pPr>
            <a:lvl5pPr algn="ctr" rtl="0" eaLnBrk="0" fontAlgn="base" hangingPunct="0">
              <a:spcBef>
                <a:spcPct val="0"/>
              </a:spcBef>
              <a:spcAft>
                <a:spcPct val="0"/>
              </a:spcAft>
              <a:defRPr sz="4400">
                <a:solidFill>
                  <a:schemeClr val="tx1"/>
                </a:solidFill>
                <a:latin typeface="Comic Sans MS" pitchFamily="66" charset="0"/>
              </a:defRPr>
            </a:lvl5pPr>
            <a:lvl6pPr marL="457200" algn="ctr" rtl="0" fontAlgn="base">
              <a:spcBef>
                <a:spcPct val="0"/>
              </a:spcBef>
              <a:spcAft>
                <a:spcPct val="0"/>
              </a:spcAft>
              <a:defRPr sz="4400">
                <a:solidFill>
                  <a:schemeClr val="tx1"/>
                </a:solidFill>
                <a:latin typeface="Comic Sans MS" pitchFamily="66" charset="0"/>
              </a:defRPr>
            </a:lvl6pPr>
            <a:lvl7pPr marL="914400" algn="ctr" rtl="0" fontAlgn="base">
              <a:spcBef>
                <a:spcPct val="0"/>
              </a:spcBef>
              <a:spcAft>
                <a:spcPct val="0"/>
              </a:spcAft>
              <a:defRPr sz="4400">
                <a:solidFill>
                  <a:schemeClr val="tx1"/>
                </a:solidFill>
                <a:latin typeface="Comic Sans MS" pitchFamily="66" charset="0"/>
              </a:defRPr>
            </a:lvl7pPr>
            <a:lvl8pPr marL="1371600" algn="ctr" rtl="0" fontAlgn="base">
              <a:spcBef>
                <a:spcPct val="0"/>
              </a:spcBef>
              <a:spcAft>
                <a:spcPct val="0"/>
              </a:spcAft>
              <a:defRPr sz="4400">
                <a:solidFill>
                  <a:schemeClr val="tx1"/>
                </a:solidFill>
                <a:latin typeface="Comic Sans MS" pitchFamily="66" charset="0"/>
              </a:defRPr>
            </a:lvl8pPr>
            <a:lvl9pPr marL="1828800" algn="ctr" rtl="0" fontAlgn="base">
              <a:spcBef>
                <a:spcPct val="0"/>
              </a:spcBef>
              <a:spcAft>
                <a:spcPct val="0"/>
              </a:spcAft>
              <a:defRPr sz="4400">
                <a:solidFill>
                  <a:schemeClr val="tx1"/>
                </a:solidFill>
                <a:latin typeface="Comic Sans MS" pitchFamily="66" charset="0"/>
              </a:defRPr>
            </a:lvl9pPr>
          </a:lstStyle>
          <a:p>
            <a:pPr marL="457200" indent="-457200" algn="l" eaLnBrk="1" fontAlgn="t" hangingPunct="1">
              <a:buFont typeface="Arial" panose="020B0604020202020204" pitchFamily="34" charset="0"/>
              <a:buChar char="•"/>
            </a:pPr>
            <a:r>
              <a:rPr lang="lt-LT" sz="2400" dirty="0">
                <a:latin typeface="Arial" charset="0"/>
              </a:rPr>
              <a:t>Gerėjantys socialinių mokslų egzaminų rezultatai;</a:t>
            </a:r>
          </a:p>
          <a:p>
            <a:pPr marL="457200" indent="-457200" algn="l" eaLnBrk="1" fontAlgn="t" hangingPunct="1">
              <a:buFont typeface="Arial" panose="020B0604020202020204" pitchFamily="34" charset="0"/>
              <a:buChar char="•"/>
            </a:pPr>
            <a:r>
              <a:rPr lang="lt-LT" sz="2400" dirty="0">
                <a:latin typeface="Arial" charset="0"/>
              </a:rPr>
              <a:t>Pakankamai geri tiksliųjų mokslų ugdymo rezultatai;</a:t>
            </a:r>
          </a:p>
          <a:p>
            <a:pPr marL="457200" indent="-457200" algn="l" eaLnBrk="1" fontAlgn="t" hangingPunct="1">
              <a:buFont typeface="Arial" panose="020B0604020202020204" pitchFamily="34" charset="0"/>
              <a:buChar char="•"/>
            </a:pPr>
            <a:r>
              <a:rPr lang="lt-LT" sz="2400" dirty="0">
                <a:latin typeface="Arial" charset="0"/>
              </a:rPr>
              <a:t>Gerėjantys lietuvių kalbos ir literatūros egzamino laikymo rezultatai;</a:t>
            </a:r>
          </a:p>
          <a:p>
            <a:pPr marL="457200" indent="-457200" algn="l" eaLnBrk="1" fontAlgn="t" hangingPunct="1">
              <a:buFont typeface="Arial" panose="020B0604020202020204" pitchFamily="34" charset="0"/>
              <a:buChar char="•"/>
            </a:pPr>
            <a:r>
              <a:rPr lang="lt-LT" sz="2400" dirty="0">
                <a:latin typeface="Arial" charset="0"/>
              </a:rPr>
              <a:t>Stabilūs ir neblogi biologijos egzamino rezultatai;</a:t>
            </a:r>
          </a:p>
          <a:p>
            <a:pPr marL="457200" indent="-457200" algn="l" eaLnBrk="1" fontAlgn="t" hangingPunct="1">
              <a:buFont typeface="Arial" panose="020B0604020202020204" pitchFamily="34" charset="0"/>
              <a:buChar char="•"/>
            </a:pPr>
            <a:r>
              <a:rPr lang="lt-LT" sz="2400" dirty="0">
                <a:effectLst/>
                <a:latin typeface="Arial" panose="020B0604020202020204" pitchFamily="34" charset="0"/>
                <a:ea typeface="Calibri" panose="020F0502020204030204" pitchFamily="34" charset="0"/>
                <a:cs typeface="Arial" panose="020B0604020202020204" pitchFamily="34" charset="0"/>
              </a:rPr>
              <a:t>Tris ir daugiau valstybinių brandos egzaminų išlaikiusių abiturientų dalis </a:t>
            </a:r>
            <a:r>
              <a:rPr lang="lt-LT" sz="2400" dirty="0">
                <a:solidFill>
                  <a:srgbClr val="000000"/>
                </a:solidFill>
                <a:effectLst/>
                <a:latin typeface="Arial" panose="020B0604020202020204" pitchFamily="34" charset="0"/>
                <a:ea typeface="Calibri" panose="020F0502020204030204" pitchFamily="34" charset="0"/>
                <a:cs typeface="Arial" panose="020B0604020202020204" pitchFamily="34" charset="0"/>
              </a:rPr>
              <a:t>išaugo nuo 48 proc</a:t>
            </a:r>
            <a:r>
              <a:rPr lang="lt-LT" sz="2400" dirty="0">
                <a:solidFill>
                  <a:srgbClr val="000000"/>
                </a:solidFill>
                <a:latin typeface="Arial" panose="020B0604020202020204" pitchFamily="34" charset="0"/>
                <a:ea typeface="Calibri" panose="020F0502020204030204" pitchFamily="34" charset="0"/>
                <a:cs typeface="Arial" panose="020B0604020202020204" pitchFamily="34" charset="0"/>
              </a:rPr>
              <a:t>. 2020 m. iki 59,1 proc. 2021 m.</a:t>
            </a:r>
            <a:endParaRPr lang="lt-LT" sz="2400" dirty="0">
              <a:latin typeface="Arial" panose="020B0604020202020204" pitchFamily="34" charset="0"/>
              <a:cs typeface="Arial" panose="020B0604020202020204" pitchFamily="34" charset="0"/>
            </a:endParaRPr>
          </a:p>
        </p:txBody>
      </p:sp>
      <p:sp>
        <p:nvSpPr>
          <p:cNvPr id="3" name="Skaidrės numerio vietos rezervavimo ženklas 2"/>
          <p:cNvSpPr>
            <a:spLocks noGrp="1"/>
          </p:cNvSpPr>
          <p:nvPr>
            <p:ph type="sldNum" sz="quarter" idx="12"/>
          </p:nvPr>
        </p:nvSpPr>
        <p:spPr/>
        <p:txBody>
          <a:bodyPr/>
          <a:lstStyle/>
          <a:p>
            <a:pPr>
              <a:defRPr/>
            </a:pPr>
            <a:fld id="{59F1B1B5-B080-4AD9-B170-C5558298A452}" type="slidenum">
              <a:rPr lang="lt-LT" smtClean="0"/>
              <a:pPr>
                <a:defRPr/>
              </a:pPr>
              <a:t>13</a:t>
            </a:fld>
            <a:endParaRPr lang="lt-LT"/>
          </a:p>
        </p:txBody>
      </p:sp>
    </p:spTree>
    <p:extLst>
      <p:ext uri="{BB962C8B-B14F-4D97-AF65-F5344CB8AC3E}">
        <p14:creationId xmlns:p14="http://schemas.microsoft.com/office/powerpoint/2010/main" val="1061337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755576" y="656456"/>
            <a:ext cx="6870700" cy="1116360"/>
          </a:xfrm>
        </p:spPr>
        <p:txBody>
          <a:bodyPr/>
          <a:lstStyle/>
          <a:p>
            <a:r>
              <a:rPr lang="lt-LT" sz="3200" b="1" dirty="0"/>
              <a:t>Kas neramina (analizuotina, tobulintina, stiprintina).....</a:t>
            </a:r>
          </a:p>
        </p:txBody>
      </p:sp>
      <p:sp>
        <p:nvSpPr>
          <p:cNvPr id="9" name="Antraštė 1"/>
          <p:cNvSpPr txBox="1">
            <a:spLocks/>
          </p:cNvSpPr>
          <p:nvPr/>
        </p:nvSpPr>
        <p:spPr bwMode="auto">
          <a:xfrm>
            <a:off x="889720" y="2420888"/>
            <a:ext cx="7488832" cy="2448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omic Sans MS" pitchFamily="66" charset="0"/>
              </a:defRPr>
            </a:lvl2pPr>
            <a:lvl3pPr algn="ctr" rtl="0" eaLnBrk="0" fontAlgn="base" hangingPunct="0">
              <a:spcBef>
                <a:spcPct val="0"/>
              </a:spcBef>
              <a:spcAft>
                <a:spcPct val="0"/>
              </a:spcAft>
              <a:defRPr sz="4400">
                <a:solidFill>
                  <a:schemeClr val="tx1"/>
                </a:solidFill>
                <a:latin typeface="Comic Sans MS" pitchFamily="66" charset="0"/>
              </a:defRPr>
            </a:lvl3pPr>
            <a:lvl4pPr algn="ctr" rtl="0" eaLnBrk="0" fontAlgn="base" hangingPunct="0">
              <a:spcBef>
                <a:spcPct val="0"/>
              </a:spcBef>
              <a:spcAft>
                <a:spcPct val="0"/>
              </a:spcAft>
              <a:defRPr sz="4400">
                <a:solidFill>
                  <a:schemeClr val="tx1"/>
                </a:solidFill>
                <a:latin typeface="Comic Sans MS" pitchFamily="66" charset="0"/>
              </a:defRPr>
            </a:lvl4pPr>
            <a:lvl5pPr algn="ctr" rtl="0" eaLnBrk="0" fontAlgn="base" hangingPunct="0">
              <a:spcBef>
                <a:spcPct val="0"/>
              </a:spcBef>
              <a:spcAft>
                <a:spcPct val="0"/>
              </a:spcAft>
              <a:defRPr sz="4400">
                <a:solidFill>
                  <a:schemeClr val="tx1"/>
                </a:solidFill>
                <a:latin typeface="Comic Sans MS" pitchFamily="66" charset="0"/>
              </a:defRPr>
            </a:lvl5pPr>
            <a:lvl6pPr marL="457200" algn="ctr" rtl="0" fontAlgn="base">
              <a:spcBef>
                <a:spcPct val="0"/>
              </a:spcBef>
              <a:spcAft>
                <a:spcPct val="0"/>
              </a:spcAft>
              <a:defRPr sz="4400">
                <a:solidFill>
                  <a:schemeClr val="tx1"/>
                </a:solidFill>
                <a:latin typeface="Comic Sans MS" pitchFamily="66" charset="0"/>
              </a:defRPr>
            </a:lvl6pPr>
            <a:lvl7pPr marL="914400" algn="ctr" rtl="0" fontAlgn="base">
              <a:spcBef>
                <a:spcPct val="0"/>
              </a:spcBef>
              <a:spcAft>
                <a:spcPct val="0"/>
              </a:spcAft>
              <a:defRPr sz="4400">
                <a:solidFill>
                  <a:schemeClr val="tx1"/>
                </a:solidFill>
                <a:latin typeface="Comic Sans MS" pitchFamily="66" charset="0"/>
              </a:defRPr>
            </a:lvl7pPr>
            <a:lvl8pPr marL="1371600" algn="ctr" rtl="0" fontAlgn="base">
              <a:spcBef>
                <a:spcPct val="0"/>
              </a:spcBef>
              <a:spcAft>
                <a:spcPct val="0"/>
              </a:spcAft>
              <a:defRPr sz="4400">
                <a:solidFill>
                  <a:schemeClr val="tx1"/>
                </a:solidFill>
                <a:latin typeface="Comic Sans MS" pitchFamily="66" charset="0"/>
              </a:defRPr>
            </a:lvl8pPr>
            <a:lvl9pPr marL="1828800" algn="ctr" rtl="0" fontAlgn="base">
              <a:spcBef>
                <a:spcPct val="0"/>
              </a:spcBef>
              <a:spcAft>
                <a:spcPct val="0"/>
              </a:spcAft>
              <a:defRPr sz="4400">
                <a:solidFill>
                  <a:schemeClr val="tx1"/>
                </a:solidFill>
                <a:latin typeface="Comic Sans MS" pitchFamily="66" charset="0"/>
              </a:defRPr>
            </a:lvl9pPr>
          </a:lstStyle>
          <a:p>
            <a:pPr algn="l" eaLnBrk="1" fontAlgn="t" hangingPunct="1"/>
            <a:r>
              <a:rPr lang="lt-LT" sz="2800" dirty="0">
                <a:latin typeface="Arial" charset="0"/>
              </a:rPr>
              <a:t>Ar geresni LKL egzamino rezultatai suteikia vilties apie gerėjimo tendenciją?....</a:t>
            </a:r>
          </a:p>
          <a:p>
            <a:pPr algn="l" eaLnBrk="1" fontAlgn="t" hangingPunct="1"/>
            <a:r>
              <a:rPr lang="lt-LT" sz="2800" dirty="0">
                <a:solidFill>
                  <a:schemeClr val="tx2"/>
                </a:solidFill>
              </a:rPr>
              <a:t>Beveik 40 proc. visų kandidatų, atėjusiųjų į lietuvių kalbos ir literatūros valstybinį brandos egzaminą, pirmojo pusmečio įvertinimas buvo nuo 1 iki 6 balų ir tik 3 procentų – 10 balų</a:t>
            </a:r>
            <a:r>
              <a:rPr lang="lt-LT" sz="2800" dirty="0"/>
              <a:t>.</a:t>
            </a:r>
            <a:endParaRPr lang="lt-LT" sz="2800" dirty="0">
              <a:latin typeface="Arial" charset="0"/>
            </a:endParaRPr>
          </a:p>
        </p:txBody>
      </p:sp>
      <p:sp>
        <p:nvSpPr>
          <p:cNvPr id="3" name="Skaidrės numerio vietos rezervavimo ženklas 2"/>
          <p:cNvSpPr>
            <a:spLocks noGrp="1"/>
          </p:cNvSpPr>
          <p:nvPr>
            <p:ph type="sldNum" sz="quarter" idx="12"/>
          </p:nvPr>
        </p:nvSpPr>
        <p:spPr/>
        <p:txBody>
          <a:bodyPr/>
          <a:lstStyle/>
          <a:p>
            <a:pPr>
              <a:defRPr/>
            </a:pPr>
            <a:fld id="{59F1B1B5-B080-4AD9-B170-C5558298A452}" type="slidenum">
              <a:rPr lang="lt-LT" smtClean="0"/>
              <a:pPr>
                <a:defRPr/>
              </a:pPr>
              <a:t>14</a:t>
            </a:fld>
            <a:endParaRPr lang="lt-LT"/>
          </a:p>
        </p:txBody>
      </p:sp>
    </p:spTree>
    <p:extLst>
      <p:ext uri="{BB962C8B-B14F-4D97-AF65-F5344CB8AC3E}">
        <p14:creationId xmlns:p14="http://schemas.microsoft.com/office/powerpoint/2010/main" val="84938811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685800" y="152400"/>
            <a:ext cx="6870700" cy="828328"/>
          </a:xfrm>
        </p:spPr>
        <p:txBody>
          <a:bodyPr/>
          <a:lstStyle/>
          <a:p>
            <a:r>
              <a:rPr lang="lt-LT" sz="2400" dirty="0"/>
              <a:t>Apibendrinti savivaldybės 2021 m. VBE rezultatai (1)</a:t>
            </a:r>
          </a:p>
        </p:txBody>
      </p:sp>
      <p:sp>
        <p:nvSpPr>
          <p:cNvPr id="3" name="Skaidrės numerio vietos rezervavimo ženklas 2"/>
          <p:cNvSpPr>
            <a:spLocks noGrp="1"/>
          </p:cNvSpPr>
          <p:nvPr>
            <p:ph type="sldNum" sz="quarter" idx="12"/>
          </p:nvPr>
        </p:nvSpPr>
        <p:spPr/>
        <p:txBody>
          <a:bodyPr/>
          <a:lstStyle/>
          <a:p>
            <a:pPr>
              <a:defRPr/>
            </a:pPr>
            <a:fld id="{59F1B1B5-B080-4AD9-B170-C5558298A452}" type="slidenum">
              <a:rPr lang="lt-LT" smtClean="0"/>
              <a:pPr>
                <a:defRPr/>
              </a:pPr>
              <a:t>15</a:t>
            </a:fld>
            <a:endParaRPr lang="lt-LT"/>
          </a:p>
        </p:txBody>
      </p:sp>
      <p:sp>
        <p:nvSpPr>
          <p:cNvPr id="4" name="Lentelės vietos rezervavimo ženklas 3"/>
          <p:cNvSpPr>
            <a:spLocks noGrp="1"/>
          </p:cNvSpPr>
          <p:nvPr>
            <p:ph type="tbl" idx="1"/>
          </p:nvPr>
        </p:nvSpPr>
        <p:spPr/>
      </p:sp>
      <p:pic>
        <p:nvPicPr>
          <p:cNvPr id="8" name="Paveikslėlis 7">
            <a:extLst>
              <a:ext uri="{FF2B5EF4-FFF2-40B4-BE49-F238E27FC236}">
                <a16:creationId xmlns:a16="http://schemas.microsoft.com/office/drawing/2014/main" id="{80A59CE1-07B7-4EA4-AA5A-B089C2DBE0E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857250"/>
            <a:ext cx="9144000" cy="5143500"/>
          </a:xfrm>
          <a:prstGeom prst="rect">
            <a:avLst/>
          </a:prstGeom>
        </p:spPr>
      </p:pic>
    </p:spTree>
    <p:extLst>
      <p:ext uri="{BB962C8B-B14F-4D97-AF65-F5344CB8AC3E}">
        <p14:creationId xmlns:p14="http://schemas.microsoft.com/office/powerpoint/2010/main" val="29073079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685800" y="152400"/>
            <a:ext cx="6870700" cy="828328"/>
          </a:xfrm>
        </p:spPr>
        <p:txBody>
          <a:bodyPr/>
          <a:lstStyle/>
          <a:p>
            <a:r>
              <a:rPr lang="lt-LT" sz="2400" dirty="0"/>
              <a:t>Apibendrinti savivaldybės 2021 m. VBE rezultatai (2)</a:t>
            </a:r>
          </a:p>
        </p:txBody>
      </p:sp>
      <p:sp>
        <p:nvSpPr>
          <p:cNvPr id="3" name="Skaidrės numerio vietos rezervavimo ženklas 2"/>
          <p:cNvSpPr>
            <a:spLocks noGrp="1"/>
          </p:cNvSpPr>
          <p:nvPr>
            <p:ph type="sldNum" sz="quarter" idx="12"/>
          </p:nvPr>
        </p:nvSpPr>
        <p:spPr/>
        <p:txBody>
          <a:bodyPr/>
          <a:lstStyle/>
          <a:p>
            <a:pPr>
              <a:defRPr/>
            </a:pPr>
            <a:fld id="{59F1B1B5-B080-4AD9-B170-C5558298A452}" type="slidenum">
              <a:rPr lang="lt-LT" smtClean="0"/>
              <a:pPr>
                <a:defRPr/>
              </a:pPr>
              <a:t>16</a:t>
            </a:fld>
            <a:endParaRPr lang="lt-LT"/>
          </a:p>
        </p:txBody>
      </p:sp>
      <p:sp>
        <p:nvSpPr>
          <p:cNvPr id="4" name="Lentelės vietos rezervavimo ženklas 3"/>
          <p:cNvSpPr>
            <a:spLocks noGrp="1"/>
          </p:cNvSpPr>
          <p:nvPr>
            <p:ph type="tbl" idx="1"/>
          </p:nvPr>
        </p:nvSpPr>
        <p:spPr/>
      </p:sp>
      <p:pic>
        <p:nvPicPr>
          <p:cNvPr id="6" name="Paveikslėlis 5">
            <a:extLst>
              <a:ext uri="{FF2B5EF4-FFF2-40B4-BE49-F238E27FC236}">
                <a16:creationId xmlns:a16="http://schemas.microsoft.com/office/drawing/2014/main" id="{39DEF9A4-0E76-42CD-8186-12CF0A839ED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857250"/>
            <a:ext cx="9144000" cy="5143500"/>
          </a:xfrm>
          <a:prstGeom prst="rect">
            <a:avLst/>
          </a:prstGeom>
        </p:spPr>
      </p:pic>
    </p:spTree>
    <p:extLst>
      <p:ext uri="{BB962C8B-B14F-4D97-AF65-F5344CB8AC3E}">
        <p14:creationId xmlns:p14="http://schemas.microsoft.com/office/powerpoint/2010/main" val="20045541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237D9521-F736-44A3-B4C3-7B27DE59951D}"/>
              </a:ext>
            </a:extLst>
          </p:cNvPr>
          <p:cNvSpPr>
            <a:spLocks noGrp="1"/>
          </p:cNvSpPr>
          <p:nvPr>
            <p:ph type="title"/>
          </p:nvPr>
        </p:nvSpPr>
        <p:spPr/>
        <p:txBody>
          <a:bodyPr/>
          <a:lstStyle/>
          <a:p>
            <a:r>
              <a:rPr lang="lt-LT" sz="2400" dirty="0"/>
              <a:t>Apibendrinti savivaldybės 2021 m. VBE rezultatai (3)</a:t>
            </a:r>
            <a:br>
              <a:rPr lang="lt-LT" dirty="0"/>
            </a:br>
            <a:endParaRPr lang="lt-LT" dirty="0"/>
          </a:p>
        </p:txBody>
      </p:sp>
      <p:sp>
        <p:nvSpPr>
          <p:cNvPr id="7" name="Turinio vietos rezervavimo ženklas 6">
            <a:extLst>
              <a:ext uri="{FF2B5EF4-FFF2-40B4-BE49-F238E27FC236}">
                <a16:creationId xmlns:a16="http://schemas.microsoft.com/office/drawing/2014/main" id="{EF5BDE71-A5B0-4C6F-B7B1-EBA5FC3BA377}"/>
              </a:ext>
            </a:extLst>
          </p:cNvPr>
          <p:cNvSpPr>
            <a:spLocks noGrp="1"/>
          </p:cNvSpPr>
          <p:nvPr>
            <p:ph idx="1"/>
          </p:nvPr>
        </p:nvSpPr>
        <p:spPr>
          <a:xfrm>
            <a:off x="670073" y="1196752"/>
            <a:ext cx="7696200" cy="3657600"/>
          </a:xfrm>
        </p:spPr>
        <p:txBody>
          <a:bodyPr/>
          <a:lstStyle/>
          <a:p>
            <a:r>
              <a:rPr lang="lt-LT" sz="2000" dirty="0"/>
              <a:t>Lyginant su 2019 m. atskirų dalykų standartizuotas apibendrintas VBE rodiklis ir standartizuotas visų įvertinimų vidurkis priartėjo šalies vidurkio, </a:t>
            </a:r>
            <a:r>
              <a:rPr lang="lt-LT" sz="2000" dirty="0" err="1"/>
              <a:t>t.y</a:t>
            </a:r>
            <a:r>
              <a:rPr lang="lt-LT" sz="2000" dirty="0"/>
              <a:t>. nėra didelių nuokrypių į „minusinę“ pusę (kaip, pvz. lietuvių kalbos standartizuotas rodiklis 2019 m. buvo -2,3). Tačiau nėra ir didelio nuokrypio į „pliusinę“ pusę (kaip, pvz. matematikos standartizuotas rodiklis 2019 m. buvo 1,1, o įvertinimų vidurkis 3,4). 2018 m./2019 m. buvome geriausi šalyje IT VBE, chemijos, fizikos, geografijos VBE srityse (pagal atskirus metus ir vidurkius).</a:t>
            </a:r>
          </a:p>
          <a:p>
            <a:r>
              <a:rPr lang="lt-LT" sz="2000" dirty="0"/>
              <a:t>Savivaldybės apibendrintas rodiklis pagerėjo (nuo -0,8 2018 m. iki 0,04 2021 m.). Tačiau pablogėjo įvertinimų vidurkis (nuo 1,5 2018 m. iki 0,04 2021 m.) </a:t>
            </a:r>
          </a:p>
        </p:txBody>
      </p:sp>
      <p:sp>
        <p:nvSpPr>
          <p:cNvPr id="4" name="Skaidrės numerio vietos rezervavimo ženklas 3">
            <a:extLst>
              <a:ext uri="{FF2B5EF4-FFF2-40B4-BE49-F238E27FC236}">
                <a16:creationId xmlns:a16="http://schemas.microsoft.com/office/drawing/2014/main" id="{5F95FFF1-35FE-4AC7-947F-53CDD7BF713E}"/>
              </a:ext>
            </a:extLst>
          </p:cNvPr>
          <p:cNvSpPr>
            <a:spLocks noGrp="1"/>
          </p:cNvSpPr>
          <p:nvPr>
            <p:ph type="sldNum" sz="quarter" idx="12"/>
          </p:nvPr>
        </p:nvSpPr>
        <p:spPr/>
        <p:txBody>
          <a:bodyPr/>
          <a:lstStyle/>
          <a:p>
            <a:pPr>
              <a:defRPr/>
            </a:pPr>
            <a:fld id="{59F1B1B5-B080-4AD9-B170-C5558298A452}" type="slidenum">
              <a:rPr lang="lt-LT" smtClean="0"/>
              <a:pPr>
                <a:defRPr/>
              </a:pPr>
              <a:t>17</a:t>
            </a:fld>
            <a:endParaRPr lang="lt-LT" dirty="0"/>
          </a:p>
        </p:txBody>
      </p:sp>
    </p:spTree>
    <p:extLst>
      <p:ext uri="{BB962C8B-B14F-4D97-AF65-F5344CB8AC3E}">
        <p14:creationId xmlns:p14="http://schemas.microsoft.com/office/powerpoint/2010/main" val="32152459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ntraštė 1"/>
          <p:cNvSpPr>
            <a:spLocks noGrp="1"/>
          </p:cNvSpPr>
          <p:nvPr>
            <p:ph type="title"/>
          </p:nvPr>
        </p:nvSpPr>
        <p:spPr>
          <a:xfrm>
            <a:off x="755576" y="1196752"/>
            <a:ext cx="7772400" cy="786011"/>
          </a:xfrm>
        </p:spPr>
        <p:txBody>
          <a:bodyPr/>
          <a:lstStyle/>
          <a:p>
            <a:pPr algn="ctr"/>
            <a:r>
              <a:rPr lang="lt-LT" altLang="lt-LT" sz="2400" b="1" dirty="0"/>
              <a:t>PUPP rezultatai (įvertinimų vidurkiai)</a:t>
            </a:r>
          </a:p>
        </p:txBody>
      </p:sp>
      <p:graphicFrame>
        <p:nvGraphicFramePr>
          <p:cNvPr id="4" name="Lentelė 3"/>
          <p:cNvGraphicFramePr>
            <a:graphicFrameLocks noGrp="1"/>
          </p:cNvGraphicFramePr>
          <p:nvPr>
            <p:extLst>
              <p:ext uri="{D42A27DB-BD31-4B8C-83A1-F6EECF244321}">
                <p14:modId xmlns:p14="http://schemas.microsoft.com/office/powerpoint/2010/main" val="4068400637"/>
              </p:ext>
            </p:extLst>
          </p:nvPr>
        </p:nvGraphicFramePr>
        <p:xfrm>
          <a:off x="1619672" y="1988840"/>
          <a:ext cx="6240018" cy="3479800"/>
        </p:xfrm>
        <a:graphic>
          <a:graphicData uri="http://schemas.openxmlformats.org/drawingml/2006/table">
            <a:tbl>
              <a:tblPr firstRow="1" bandRow="1">
                <a:tableStyleId>{5C22544A-7EE6-4342-B048-85BDC9FD1C3A}</a:tableStyleId>
              </a:tblPr>
              <a:tblGrid>
                <a:gridCol w="1040003">
                  <a:extLst>
                    <a:ext uri="{9D8B030D-6E8A-4147-A177-3AD203B41FA5}">
                      <a16:colId xmlns:a16="http://schemas.microsoft.com/office/drawing/2014/main" val="20000"/>
                    </a:ext>
                  </a:extLst>
                </a:gridCol>
                <a:gridCol w="1040003">
                  <a:extLst>
                    <a:ext uri="{9D8B030D-6E8A-4147-A177-3AD203B41FA5}">
                      <a16:colId xmlns:a16="http://schemas.microsoft.com/office/drawing/2014/main" val="20001"/>
                    </a:ext>
                  </a:extLst>
                </a:gridCol>
                <a:gridCol w="1040003">
                  <a:extLst>
                    <a:ext uri="{9D8B030D-6E8A-4147-A177-3AD203B41FA5}">
                      <a16:colId xmlns:a16="http://schemas.microsoft.com/office/drawing/2014/main" val="20002"/>
                    </a:ext>
                  </a:extLst>
                </a:gridCol>
                <a:gridCol w="1040003">
                  <a:extLst>
                    <a:ext uri="{9D8B030D-6E8A-4147-A177-3AD203B41FA5}">
                      <a16:colId xmlns:a16="http://schemas.microsoft.com/office/drawing/2014/main" val="20003"/>
                    </a:ext>
                  </a:extLst>
                </a:gridCol>
                <a:gridCol w="1040003">
                  <a:extLst>
                    <a:ext uri="{9D8B030D-6E8A-4147-A177-3AD203B41FA5}">
                      <a16:colId xmlns:a16="http://schemas.microsoft.com/office/drawing/2014/main" val="20004"/>
                    </a:ext>
                  </a:extLst>
                </a:gridCol>
                <a:gridCol w="1040003">
                  <a:extLst>
                    <a:ext uri="{9D8B030D-6E8A-4147-A177-3AD203B41FA5}">
                      <a16:colId xmlns:a16="http://schemas.microsoft.com/office/drawing/2014/main" val="2142976962"/>
                    </a:ext>
                  </a:extLst>
                </a:gridCol>
              </a:tblGrid>
              <a:tr h="1008112">
                <a:tc>
                  <a:txBody>
                    <a:bodyPr/>
                    <a:lstStyle/>
                    <a:p>
                      <a:r>
                        <a:rPr lang="lt-LT" dirty="0">
                          <a:solidFill>
                            <a:schemeClr val="tx1"/>
                          </a:solidFill>
                        </a:rPr>
                        <a:t>Dalykas</a:t>
                      </a:r>
                    </a:p>
                  </a:txBody>
                  <a:tcPr/>
                </a:tc>
                <a:tc>
                  <a:txBody>
                    <a:bodyPr/>
                    <a:lstStyle/>
                    <a:p>
                      <a:pPr algn="ctr"/>
                      <a:r>
                        <a:rPr lang="lt-LT" dirty="0">
                          <a:solidFill>
                            <a:schemeClr val="tx1"/>
                          </a:solidFill>
                        </a:rPr>
                        <a:t>2015-2016 </a:t>
                      </a:r>
                      <a:r>
                        <a:rPr lang="lt-LT" dirty="0" err="1">
                          <a:solidFill>
                            <a:schemeClr val="tx1"/>
                          </a:solidFill>
                        </a:rPr>
                        <a:t>m.m</a:t>
                      </a:r>
                      <a:r>
                        <a:rPr lang="lt-LT" dirty="0">
                          <a:solidFill>
                            <a:schemeClr val="tx1"/>
                          </a:solidFill>
                        </a:rPr>
                        <a:t>.</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t-LT" dirty="0">
                          <a:solidFill>
                            <a:schemeClr val="tx1"/>
                          </a:solidFill>
                        </a:rPr>
                        <a:t>2016-2017 </a:t>
                      </a:r>
                      <a:r>
                        <a:rPr lang="lt-LT" dirty="0" err="1">
                          <a:solidFill>
                            <a:schemeClr val="tx1"/>
                          </a:solidFill>
                        </a:rPr>
                        <a:t>m.m</a:t>
                      </a:r>
                      <a:r>
                        <a:rPr lang="lt-LT" dirty="0">
                          <a:solidFill>
                            <a:schemeClr val="tx1"/>
                          </a:solidFill>
                        </a:rPr>
                        <a:t>.</a:t>
                      </a:r>
                    </a:p>
                    <a:p>
                      <a:pPr algn="ctr"/>
                      <a:endParaRPr lang="lt-LT" dirty="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t-LT" dirty="0">
                          <a:solidFill>
                            <a:schemeClr val="tx1"/>
                          </a:solidFill>
                        </a:rPr>
                        <a:t>2017-2018 </a:t>
                      </a:r>
                      <a:r>
                        <a:rPr lang="lt-LT" dirty="0" err="1">
                          <a:solidFill>
                            <a:schemeClr val="tx1"/>
                          </a:solidFill>
                        </a:rPr>
                        <a:t>m.m</a:t>
                      </a:r>
                      <a:r>
                        <a:rPr lang="lt-LT" dirty="0">
                          <a:solidFill>
                            <a:schemeClr val="tx1"/>
                          </a:solidFill>
                        </a:rPr>
                        <a:t>.</a:t>
                      </a:r>
                    </a:p>
                    <a:p>
                      <a:pPr algn="ctr"/>
                      <a:endParaRPr lang="lt-LT" dirty="0">
                        <a:solidFill>
                          <a:schemeClr val="tx1"/>
                        </a:solidFill>
                      </a:endParaRPr>
                    </a:p>
                  </a:txBody>
                  <a:tcPr/>
                </a:tc>
                <a:tc>
                  <a:txBody>
                    <a:bodyPr/>
                    <a:lstStyle/>
                    <a:p>
                      <a:pPr algn="ctr"/>
                      <a:r>
                        <a:rPr lang="lt-LT" dirty="0">
                          <a:solidFill>
                            <a:schemeClr val="tx1"/>
                          </a:solidFill>
                        </a:rPr>
                        <a:t>2018-2019 </a:t>
                      </a:r>
                      <a:r>
                        <a:rPr lang="lt-LT" dirty="0" err="1">
                          <a:solidFill>
                            <a:schemeClr val="tx1"/>
                          </a:solidFill>
                        </a:rPr>
                        <a:t>m.m</a:t>
                      </a:r>
                      <a:r>
                        <a:rPr lang="lt-LT" dirty="0">
                          <a:solidFill>
                            <a:schemeClr val="tx1"/>
                          </a:solidFill>
                        </a:rPr>
                        <a:t>.</a:t>
                      </a:r>
                    </a:p>
                  </a:txBody>
                  <a:tcPr/>
                </a:tc>
                <a:tc>
                  <a:txBody>
                    <a:bodyPr/>
                    <a:lstStyle/>
                    <a:p>
                      <a:pPr algn="ctr"/>
                      <a:r>
                        <a:rPr lang="lt-LT" dirty="0">
                          <a:solidFill>
                            <a:schemeClr val="tx1"/>
                          </a:solidFill>
                        </a:rPr>
                        <a:t>2020-2021 </a:t>
                      </a:r>
                      <a:r>
                        <a:rPr lang="lt-LT" dirty="0" err="1">
                          <a:solidFill>
                            <a:schemeClr val="tx1"/>
                          </a:solidFill>
                        </a:rPr>
                        <a:t>m.m</a:t>
                      </a:r>
                      <a:r>
                        <a:rPr lang="lt-LT" dirty="0">
                          <a:solidFill>
                            <a:schemeClr val="tx1"/>
                          </a:solidFill>
                        </a:rPr>
                        <a:t>.</a:t>
                      </a:r>
                    </a:p>
                  </a:txBody>
                  <a:tcPr/>
                </a:tc>
                <a:extLst>
                  <a:ext uri="{0D108BD9-81ED-4DB2-BD59-A6C34878D82A}">
                    <a16:rowId xmlns:a16="http://schemas.microsoft.com/office/drawing/2014/main" val="10000"/>
                  </a:ext>
                </a:extLst>
              </a:tr>
              <a:tr h="370840">
                <a:tc>
                  <a:txBody>
                    <a:bodyPr/>
                    <a:lstStyle/>
                    <a:p>
                      <a:r>
                        <a:rPr lang="lt-LT" dirty="0"/>
                        <a:t>LK</a:t>
                      </a:r>
                      <a:r>
                        <a:rPr lang="lt-LT" baseline="0" dirty="0"/>
                        <a:t> (gimt.)</a:t>
                      </a:r>
                      <a:endParaRPr lang="lt-LT" dirty="0"/>
                    </a:p>
                  </a:txBody>
                  <a:tcPr/>
                </a:tc>
                <a:tc>
                  <a:txBody>
                    <a:bodyPr/>
                    <a:lstStyle/>
                    <a:p>
                      <a:pPr algn="ctr"/>
                      <a:r>
                        <a:rPr lang="lt-LT" dirty="0"/>
                        <a:t>7,1</a:t>
                      </a:r>
                    </a:p>
                  </a:txBody>
                  <a:tcPr/>
                </a:tc>
                <a:tc>
                  <a:txBody>
                    <a:bodyPr/>
                    <a:lstStyle/>
                    <a:p>
                      <a:pPr algn="ctr"/>
                      <a:r>
                        <a:rPr lang="lt-LT" dirty="0"/>
                        <a:t>7,2</a:t>
                      </a:r>
                    </a:p>
                  </a:txBody>
                  <a:tcPr/>
                </a:tc>
                <a:tc>
                  <a:txBody>
                    <a:bodyPr/>
                    <a:lstStyle/>
                    <a:p>
                      <a:pPr algn="ctr"/>
                      <a:r>
                        <a:rPr lang="lt-LT" dirty="0"/>
                        <a:t>-</a:t>
                      </a:r>
                    </a:p>
                  </a:txBody>
                  <a:tcPr/>
                </a:tc>
                <a:tc>
                  <a:txBody>
                    <a:bodyPr/>
                    <a:lstStyle/>
                    <a:p>
                      <a:pPr algn="ctr"/>
                      <a:r>
                        <a:rPr lang="lt-LT" dirty="0"/>
                        <a:t>-</a:t>
                      </a:r>
                    </a:p>
                  </a:txBody>
                  <a:tcPr/>
                </a:tc>
                <a:tc>
                  <a:txBody>
                    <a:bodyPr/>
                    <a:lstStyle/>
                    <a:p>
                      <a:pPr algn="ctr"/>
                      <a:endParaRPr lang="lt-LT" dirty="0"/>
                    </a:p>
                  </a:txBody>
                  <a:tcPr/>
                </a:tc>
                <a:extLst>
                  <a:ext uri="{0D108BD9-81ED-4DB2-BD59-A6C34878D82A}">
                    <a16:rowId xmlns:a16="http://schemas.microsoft.com/office/drawing/2014/main" val="10001"/>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dirty="0"/>
                        <a:t>LK</a:t>
                      </a:r>
                      <a:r>
                        <a:rPr lang="lt-LT" baseline="0" dirty="0"/>
                        <a:t> (</a:t>
                      </a:r>
                      <a:r>
                        <a:rPr lang="lt-LT" baseline="0" dirty="0" err="1"/>
                        <a:t>valst</a:t>
                      </a:r>
                      <a:r>
                        <a:rPr lang="lt-LT" baseline="0" dirty="0"/>
                        <a:t>.)</a:t>
                      </a:r>
                      <a:endParaRPr lang="lt-LT" dirty="0"/>
                    </a:p>
                  </a:txBody>
                  <a:tcPr/>
                </a:tc>
                <a:tc>
                  <a:txBody>
                    <a:bodyPr/>
                    <a:lstStyle/>
                    <a:p>
                      <a:pPr algn="ctr"/>
                      <a:r>
                        <a:rPr lang="lt-LT" dirty="0"/>
                        <a:t>5,6</a:t>
                      </a:r>
                    </a:p>
                  </a:txBody>
                  <a:tcPr/>
                </a:tc>
                <a:tc>
                  <a:txBody>
                    <a:bodyPr/>
                    <a:lstStyle/>
                    <a:p>
                      <a:pPr algn="ctr"/>
                      <a:r>
                        <a:rPr lang="lt-LT" dirty="0"/>
                        <a:t>6,4</a:t>
                      </a:r>
                    </a:p>
                  </a:txBody>
                  <a:tcPr/>
                </a:tc>
                <a:tc>
                  <a:txBody>
                    <a:bodyPr/>
                    <a:lstStyle/>
                    <a:p>
                      <a:pPr algn="ctr"/>
                      <a:r>
                        <a:rPr lang="lt-LT" dirty="0"/>
                        <a:t>-</a:t>
                      </a:r>
                    </a:p>
                  </a:txBody>
                  <a:tcPr/>
                </a:tc>
                <a:tc>
                  <a:txBody>
                    <a:bodyPr/>
                    <a:lstStyle/>
                    <a:p>
                      <a:pPr algn="ctr"/>
                      <a:r>
                        <a:rPr lang="lt-LT" dirty="0"/>
                        <a:t>-</a:t>
                      </a:r>
                    </a:p>
                  </a:txBody>
                  <a:tcPr/>
                </a:tc>
                <a:tc>
                  <a:txBody>
                    <a:bodyPr/>
                    <a:lstStyle/>
                    <a:p>
                      <a:pPr algn="ctr"/>
                      <a:endParaRPr lang="lt-LT" dirty="0"/>
                    </a:p>
                  </a:txBody>
                  <a:tcPr/>
                </a:tc>
                <a:extLst>
                  <a:ext uri="{0D108BD9-81ED-4DB2-BD59-A6C34878D82A}">
                    <a16:rowId xmlns:a16="http://schemas.microsoft.com/office/drawing/2014/main" val="10002"/>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dirty="0"/>
                        <a:t>LKL</a:t>
                      </a:r>
                    </a:p>
                  </a:txBody>
                  <a:tcPr/>
                </a:tc>
                <a:tc>
                  <a:txBody>
                    <a:bodyPr/>
                    <a:lstStyle/>
                    <a:p>
                      <a:pPr algn="ctr"/>
                      <a:r>
                        <a:rPr lang="lt-LT" dirty="0"/>
                        <a:t>-</a:t>
                      </a:r>
                    </a:p>
                  </a:txBody>
                  <a:tcPr/>
                </a:tc>
                <a:tc>
                  <a:txBody>
                    <a:bodyPr/>
                    <a:lstStyle/>
                    <a:p>
                      <a:pPr algn="ctr"/>
                      <a:r>
                        <a:rPr lang="lt-LT" dirty="0"/>
                        <a:t>-</a:t>
                      </a:r>
                    </a:p>
                  </a:txBody>
                  <a:tcPr/>
                </a:tc>
                <a:tc>
                  <a:txBody>
                    <a:bodyPr/>
                    <a:lstStyle/>
                    <a:p>
                      <a:pPr algn="ctr"/>
                      <a:r>
                        <a:rPr lang="lt-LT" dirty="0">
                          <a:solidFill>
                            <a:schemeClr val="tx1"/>
                          </a:solidFill>
                        </a:rPr>
                        <a:t>6,3</a:t>
                      </a:r>
                    </a:p>
                  </a:txBody>
                  <a:tcPr/>
                </a:tc>
                <a:tc>
                  <a:txBody>
                    <a:bodyPr/>
                    <a:lstStyle/>
                    <a:p>
                      <a:pPr algn="ctr"/>
                      <a:r>
                        <a:rPr lang="lt-LT" dirty="0">
                          <a:solidFill>
                            <a:schemeClr val="tx1"/>
                          </a:solidFill>
                        </a:rPr>
                        <a:t>6,1</a:t>
                      </a:r>
                    </a:p>
                  </a:txBody>
                  <a:tcPr/>
                </a:tc>
                <a:tc>
                  <a:txBody>
                    <a:bodyPr/>
                    <a:lstStyle/>
                    <a:p>
                      <a:pPr algn="ctr"/>
                      <a:r>
                        <a:rPr lang="lt-LT" dirty="0">
                          <a:solidFill>
                            <a:schemeClr val="tx2"/>
                          </a:solidFill>
                        </a:rPr>
                        <a:t>5,7</a:t>
                      </a:r>
                    </a:p>
                  </a:txBody>
                  <a:tcPr/>
                </a:tc>
                <a:extLst>
                  <a:ext uri="{0D108BD9-81ED-4DB2-BD59-A6C34878D82A}">
                    <a16:rowId xmlns:a16="http://schemas.microsoft.com/office/drawing/2014/main" val="10003"/>
                  </a:ext>
                </a:extLst>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lt-LT" dirty="0"/>
                        <a:t>Matematika</a:t>
                      </a:r>
                    </a:p>
                  </a:txBody>
                  <a:tcPr/>
                </a:tc>
                <a:tc>
                  <a:txBody>
                    <a:bodyPr/>
                    <a:lstStyle/>
                    <a:p>
                      <a:pPr algn="ctr"/>
                      <a:r>
                        <a:rPr lang="lt-LT" dirty="0"/>
                        <a:t>6,0</a:t>
                      </a:r>
                    </a:p>
                  </a:txBody>
                  <a:tcPr/>
                </a:tc>
                <a:tc>
                  <a:txBody>
                    <a:bodyPr/>
                    <a:lstStyle/>
                    <a:p>
                      <a:pPr algn="ctr"/>
                      <a:r>
                        <a:rPr lang="lt-LT" dirty="0"/>
                        <a:t>6,1</a:t>
                      </a:r>
                    </a:p>
                  </a:txBody>
                  <a:tcPr/>
                </a:tc>
                <a:tc>
                  <a:txBody>
                    <a:bodyPr/>
                    <a:lstStyle/>
                    <a:p>
                      <a:pPr algn="ctr"/>
                      <a:r>
                        <a:rPr lang="lt-LT" dirty="0">
                          <a:solidFill>
                            <a:schemeClr val="tx1"/>
                          </a:solidFill>
                        </a:rPr>
                        <a:t>4,8</a:t>
                      </a:r>
                    </a:p>
                  </a:txBody>
                  <a:tcPr/>
                </a:tc>
                <a:tc>
                  <a:txBody>
                    <a:bodyPr/>
                    <a:lstStyle/>
                    <a:p>
                      <a:pPr algn="ctr"/>
                      <a:r>
                        <a:rPr lang="lt-LT" dirty="0">
                          <a:solidFill>
                            <a:schemeClr val="tx1"/>
                          </a:solidFill>
                        </a:rPr>
                        <a:t>6</a:t>
                      </a:r>
                    </a:p>
                  </a:txBody>
                  <a:tcPr/>
                </a:tc>
                <a:tc>
                  <a:txBody>
                    <a:bodyPr/>
                    <a:lstStyle/>
                    <a:p>
                      <a:pPr algn="ctr"/>
                      <a:r>
                        <a:rPr lang="lt-LT" dirty="0">
                          <a:solidFill>
                            <a:schemeClr val="tx2"/>
                          </a:solidFill>
                        </a:rPr>
                        <a:t>6,2</a:t>
                      </a:r>
                    </a:p>
                  </a:txBody>
                  <a:tcPr/>
                </a:tc>
                <a:extLst>
                  <a:ext uri="{0D108BD9-81ED-4DB2-BD59-A6C34878D82A}">
                    <a16:rowId xmlns:a16="http://schemas.microsoft.com/office/drawing/2014/main" val="10004"/>
                  </a:ext>
                </a:extLst>
              </a:tr>
            </a:tbl>
          </a:graphicData>
        </a:graphic>
      </p:graphicFrame>
      <p:sp>
        <p:nvSpPr>
          <p:cNvPr id="2" name="Skaidrės numerio vietos rezervavimo ženklas 1"/>
          <p:cNvSpPr>
            <a:spLocks noGrp="1"/>
          </p:cNvSpPr>
          <p:nvPr>
            <p:ph type="sldNum" sz="quarter" idx="12"/>
          </p:nvPr>
        </p:nvSpPr>
        <p:spPr/>
        <p:txBody>
          <a:bodyPr/>
          <a:lstStyle/>
          <a:p>
            <a:pPr>
              <a:defRPr/>
            </a:pPr>
            <a:fld id="{A1F6E72B-24E1-4D69-93BF-E54640291DBC}" type="slidenum">
              <a:rPr lang="lt-LT" smtClean="0"/>
              <a:pPr>
                <a:defRPr/>
              </a:pPr>
              <a:t>18</a:t>
            </a:fld>
            <a:endParaRPr lang="lt-LT"/>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ntraštė 1"/>
          <p:cNvSpPr>
            <a:spLocks noGrp="1"/>
          </p:cNvSpPr>
          <p:nvPr>
            <p:ph type="title"/>
          </p:nvPr>
        </p:nvSpPr>
        <p:spPr>
          <a:xfrm>
            <a:off x="622609" y="1168882"/>
            <a:ext cx="7772400" cy="1312163"/>
          </a:xfrm>
        </p:spPr>
        <p:txBody>
          <a:bodyPr/>
          <a:lstStyle/>
          <a:p>
            <a:pPr algn="ctr"/>
            <a:r>
              <a:rPr lang="lt-LT" altLang="lt-LT" sz="2400" b="1" dirty="0"/>
              <a:t>PUPP rezultatai (pagal šalyje </a:t>
            </a:r>
            <a:r>
              <a:rPr lang="lt-LT" altLang="lt-LT" sz="2400" b="1" dirty="0" err="1"/>
              <a:t>nustaytus</a:t>
            </a:r>
            <a:r>
              <a:rPr lang="lt-LT" altLang="lt-LT" sz="2400" b="1" dirty="0"/>
              <a:t> kokybės rodiklius)</a:t>
            </a:r>
          </a:p>
        </p:txBody>
      </p:sp>
      <p:sp>
        <p:nvSpPr>
          <p:cNvPr id="2" name="Skaidrės numerio vietos rezervavimo ženklas 1"/>
          <p:cNvSpPr>
            <a:spLocks noGrp="1"/>
          </p:cNvSpPr>
          <p:nvPr>
            <p:ph type="sldNum" sz="quarter" idx="12"/>
          </p:nvPr>
        </p:nvSpPr>
        <p:spPr/>
        <p:txBody>
          <a:bodyPr/>
          <a:lstStyle/>
          <a:p>
            <a:pPr>
              <a:defRPr/>
            </a:pPr>
            <a:fld id="{A1F6E72B-24E1-4D69-93BF-E54640291DBC}" type="slidenum">
              <a:rPr lang="lt-LT" smtClean="0"/>
              <a:pPr>
                <a:defRPr/>
              </a:pPr>
              <a:t>19</a:t>
            </a:fld>
            <a:endParaRPr lang="lt-LT"/>
          </a:p>
        </p:txBody>
      </p:sp>
      <p:sp>
        <p:nvSpPr>
          <p:cNvPr id="3" name="Rectangle 2">
            <a:extLst>
              <a:ext uri="{FF2B5EF4-FFF2-40B4-BE49-F238E27FC236}">
                <a16:creationId xmlns:a16="http://schemas.microsoft.com/office/drawing/2014/main" id="{28E63385-2C74-40AA-BB8C-62D9DA61B195}"/>
              </a:ext>
            </a:extLst>
          </p:cNvPr>
          <p:cNvSpPr>
            <a:spLocks noChangeArrowheads="1"/>
          </p:cNvSpPr>
          <p:nvPr/>
        </p:nvSpPr>
        <p:spPr bwMode="auto">
          <a:xfrm>
            <a:off x="-2940835" y="2924944"/>
            <a:ext cx="22082454"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lt-LT"/>
          </a:p>
        </p:txBody>
      </p:sp>
      <p:graphicFrame>
        <p:nvGraphicFramePr>
          <p:cNvPr id="5" name="Objektas 4">
            <a:extLst>
              <a:ext uri="{FF2B5EF4-FFF2-40B4-BE49-F238E27FC236}">
                <a16:creationId xmlns:a16="http://schemas.microsoft.com/office/drawing/2014/main" id="{68899FFD-E296-4AD5-8A32-06E4F5AEDF67}"/>
              </a:ext>
            </a:extLst>
          </p:cNvPr>
          <p:cNvGraphicFramePr>
            <a:graphicFrameLocks noChangeAspect="1"/>
          </p:cNvGraphicFramePr>
          <p:nvPr>
            <p:extLst>
              <p:ext uri="{D42A27DB-BD31-4B8C-83A1-F6EECF244321}">
                <p14:modId xmlns:p14="http://schemas.microsoft.com/office/powerpoint/2010/main" val="4280526378"/>
              </p:ext>
            </p:extLst>
          </p:nvPr>
        </p:nvGraphicFramePr>
        <p:xfrm>
          <a:off x="1259632" y="1844824"/>
          <a:ext cx="7884368" cy="4752528"/>
        </p:xfrm>
        <a:graphic>
          <a:graphicData uri="http://schemas.openxmlformats.org/presentationml/2006/ole">
            <mc:AlternateContent xmlns:mc="http://schemas.openxmlformats.org/markup-compatibility/2006">
              <mc:Choice xmlns:v="urn:schemas-microsoft-com:vml" Requires="v">
                <p:oleObj spid="_x0000_s2053" name="Chart" r:id="rId4" imgW="16311407" imgH="10965730" progId="MSGraph.Chart.8">
                  <p:embed/>
                </p:oleObj>
              </mc:Choice>
              <mc:Fallback>
                <p:oleObj name="Chart" r:id="rId4" imgW="16311407" imgH="10965730" progId="MSGraph.Chart.8">
                  <p:embed/>
                  <p:pic>
                    <p:nvPicPr>
                      <p:cNvPr id="0" name="Object 1"/>
                      <p:cNvPicPr>
                        <a:picLocks noChangeAspect="1" noChangeArrowheads="1"/>
                      </p:cNvPicPr>
                      <p:nvPr/>
                    </p:nvPicPr>
                    <p:blipFill>
                      <a:blip r:embed="rId5"/>
                      <a:srcRect/>
                      <a:stretch>
                        <a:fillRect/>
                      </a:stretch>
                    </p:blipFill>
                    <p:spPr bwMode="auto">
                      <a:xfrm>
                        <a:off x="1259632" y="1844824"/>
                        <a:ext cx="7884368" cy="4752528"/>
                      </a:xfrm>
                      <a:prstGeom prst="rect">
                        <a:avLst/>
                      </a:prstGeom>
                      <a:noFill/>
                    </p:spPr>
                  </p:pic>
                </p:oleObj>
              </mc:Fallback>
            </mc:AlternateContent>
          </a:graphicData>
        </a:graphic>
      </p:graphicFrame>
    </p:spTree>
    <p:extLst>
      <p:ext uri="{BB962C8B-B14F-4D97-AF65-F5344CB8AC3E}">
        <p14:creationId xmlns:p14="http://schemas.microsoft.com/office/powerpoint/2010/main" val="24225607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107504" y="620688"/>
            <a:ext cx="7705725" cy="973138"/>
          </a:xfrm>
        </p:spPr>
        <p:txBody>
          <a:bodyPr/>
          <a:lstStyle/>
          <a:p>
            <a:pPr eaLnBrk="1" hangingPunct="1"/>
            <a:r>
              <a:rPr lang="lt-LT" altLang="lt-LT" sz="3600" b="1" dirty="0">
                <a:solidFill>
                  <a:srgbClr val="0000FF"/>
                </a:solidFill>
              </a:rPr>
              <a:t>Populiariausi valstybiniai egzaminai</a:t>
            </a:r>
          </a:p>
        </p:txBody>
      </p:sp>
      <p:sp>
        <p:nvSpPr>
          <p:cNvPr id="4099" name="Rectangle 3"/>
          <p:cNvSpPr>
            <a:spLocks noGrp="1" noChangeArrowheads="1"/>
          </p:cNvSpPr>
          <p:nvPr>
            <p:ph type="body" idx="1"/>
          </p:nvPr>
        </p:nvSpPr>
        <p:spPr>
          <a:xfrm>
            <a:off x="1835150" y="1988839"/>
            <a:ext cx="5761038" cy="3240385"/>
          </a:xfrm>
        </p:spPr>
        <p:txBody>
          <a:bodyPr/>
          <a:lstStyle/>
          <a:p>
            <a:pPr eaLnBrk="1" hangingPunct="1">
              <a:lnSpc>
                <a:spcPct val="80000"/>
              </a:lnSpc>
              <a:buFontTx/>
              <a:buNone/>
            </a:pPr>
            <a:endParaRPr lang="lt-LT" altLang="lt-LT" sz="2400" b="1" dirty="0"/>
          </a:p>
          <a:p>
            <a:pPr eaLnBrk="1" hangingPunct="1">
              <a:lnSpc>
                <a:spcPct val="80000"/>
              </a:lnSpc>
            </a:pPr>
            <a:r>
              <a:rPr lang="lt-LT" altLang="lt-LT" sz="3600" dirty="0"/>
              <a:t>anglų kalba;</a:t>
            </a:r>
          </a:p>
          <a:p>
            <a:pPr eaLnBrk="1" hangingPunct="1">
              <a:lnSpc>
                <a:spcPct val="80000"/>
              </a:lnSpc>
            </a:pPr>
            <a:r>
              <a:rPr lang="lt-LT" altLang="lt-LT" sz="3600" dirty="0"/>
              <a:t>matematika; </a:t>
            </a:r>
          </a:p>
          <a:p>
            <a:pPr eaLnBrk="1" hangingPunct="1">
              <a:lnSpc>
                <a:spcPct val="80000"/>
              </a:lnSpc>
            </a:pPr>
            <a:r>
              <a:rPr lang="lt-LT" altLang="lt-LT" sz="3600" dirty="0"/>
              <a:t>istorija. </a:t>
            </a:r>
            <a:endParaRPr lang="lt-LT" altLang="lt-LT" sz="3600" b="1" dirty="0"/>
          </a:p>
        </p:txBody>
      </p:sp>
    </p:spTree>
    <p:extLst>
      <p:ext uri="{BB962C8B-B14F-4D97-AF65-F5344CB8AC3E}">
        <p14:creationId xmlns:p14="http://schemas.microsoft.com/office/powerpoint/2010/main" val="40342465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685800" y="3073802"/>
            <a:ext cx="7772400" cy="1362075"/>
          </a:xfrm>
        </p:spPr>
        <p:txBody>
          <a:bodyPr/>
          <a:lstStyle/>
          <a:p>
            <a:r>
              <a:rPr lang="lt-LT" sz="2000" b="0" kern="1200" dirty="0">
                <a:latin typeface="Arial" charset="0"/>
                <a:sym typeface="Wingdings"/>
              </a:rPr>
              <a:t>Prastėjantys LKL PUPP rezultatai;</a:t>
            </a:r>
            <a:br>
              <a:rPr lang="lt-LT" sz="2000" b="0" kern="1200" dirty="0">
                <a:latin typeface="Arial" charset="0"/>
                <a:sym typeface="Wingdings"/>
              </a:rPr>
            </a:br>
            <a:r>
              <a:rPr lang="lt-LT" sz="2000" b="0" kern="1200" dirty="0">
                <a:latin typeface="Arial" charset="0"/>
                <a:sym typeface="Wingdings"/>
              </a:rPr>
              <a:t> </a:t>
            </a:r>
            <a:r>
              <a:rPr lang="lt-LT" sz="2000" b="0" kern="1200" dirty="0">
                <a:latin typeface="Arial" charset="0"/>
              </a:rPr>
              <a:t>LKL PUPP įvertinimo vidurkių skirtumas tarp rusų mok. kalba mokyklos IR lietuvių mok. kalba mokyklų  DIDĖJA...; </a:t>
            </a:r>
            <a:br>
              <a:rPr lang="lt-LT" sz="2000" b="0" kern="1200" dirty="0">
                <a:latin typeface="Arial" charset="0"/>
              </a:rPr>
            </a:br>
            <a:r>
              <a:rPr lang="lt-LT" sz="2000" b="0" kern="1200" dirty="0">
                <a:latin typeface="Arial" charset="0"/>
                <a:sym typeface="Wingdings"/>
              </a:rPr>
              <a:t></a:t>
            </a:r>
            <a:r>
              <a:rPr lang="lt-LT" sz="2000" b="0" kern="1200" dirty="0">
                <a:latin typeface="Arial" charset="0"/>
              </a:rPr>
              <a:t> Mažėja gavusių 9-10 balų įvertinimą iš LKL PUPP dalis ir auga dalis išlaikiusiųjų neigiamais pažymiais.</a:t>
            </a:r>
            <a:br>
              <a:rPr lang="lt-LT" sz="2000" b="0" kern="1200" dirty="0">
                <a:latin typeface="Arial" charset="0"/>
              </a:rPr>
            </a:br>
            <a:br>
              <a:rPr lang="lt-LT" sz="2000" b="0" kern="1200" dirty="0">
                <a:latin typeface="Arial" charset="0"/>
              </a:rPr>
            </a:br>
            <a:r>
              <a:rPr lang="lt-LT" sz="2000" b="0" kern="1200" dirty="0">
                <a:latin typeface="Arial" charset="0"/>
              </a:rPr>
              <a:t> </a:t>
            </a:r>
            <a:endParaRPr lang="lt-LT" sz="2000" dirty="0"/>
          </a:p>
        </p:txBody>
      </p:sp>
      <p:sp>
        <p:nvSpPr>
          <p:cNvPr id="3" name="Teksto vietos rezervavimo ženklas 2"/>
          <p:cNvSpPr>
            <a:spLocks noGrp="1"/>
          </p:cNvSpPr>
          <p:nvPr>
            <p:ph type="body" idx="1"/>
          </p:nvPr>
        </p:nvSpPr>
        <p:spPr>
          <a:xfrm>
            <a:off x="467544" y="1861985"/>
            <a:ext cx="7772400" cy="1080119"/>
          </a:xfrm>
        </p:spPr>
        <p:txBody>
          <a:bodyPr/>
          <a:lstStyle/>
          <a:p>
            <a:pPr algn="ctr"/>
            <a:r>
              <a:rPr lang="lt-LT" sz="2800" b="1" dirty="0"/>
              <a:t>Probleminės sritys</a:t>
            </a:r>
          </a:p>
        </p:txBody>
      </p:sp>
      <p:sp>
        <p:nvSpPr>
          <p:cNvPr id="4" name="Skaidrės numerio vietos rezervavimo ženklas 3"/>
          <p:cNvSpPr>
            <a:spLocks noGrp="1"/>
          </p:cNvSpPr>
          <p:nvPr>
            <p:ph type="sldNum" sz="quarter" idx="12"/>
          </p:nvPr>
        </p:nvSpPr>
        <p:spPr/>
        <p:txBody>
          <a:bodyPr/>
          <a:lstStyle/>
          <a:p>
            <a:pPr>
              <a:defRPr/>
            </a:pPr>
            <a:fld id="{A1F6E72B-24E1-4D69-93BF-E54640291DBC}" type="slidenum">
              <a:rPr lang="lt-LT" smtClean="0"/>
              <a:pPr>
                <a:defRPr/>
              </a:pPr>
              <a:t>20</a:t>
            </a:fld>
            <a:endParaRPr lang="lt-LT"/>
          </a:p>
        </p:txBody>
      </p:sp>
      <p:sp>
        <p:nvSpPr>
          <p:cNvPr id="6" name="TextBox 5">
            <a:extLst>
              <a:ext uri="{FF2B5EF4-FFF2-40B4-BE49-F238E27FC236}">
                <a16:creationId xmlns:a16="http://schemas.microsoft.com/office/drawing/2014/main" id="{64D1A801-B044-4B01-A7DD-61CDD6C735BE}"/>
              </a:ext>
            </a:extLst>
          </p:cNvPr>
          <p:cNvSpPr txBox="1"/>
          <p:nvPr/>
        </p:nvSpPr>
        <p:spPr>
          <a:xfrm>
            <a:off x="1331640" y="1412776"/>
            <a:ext cx="7126560" cy="584775"/>
          </a:xfrm>
          <a:prstGeom prst="rect">
            <a:avLst/>
          </a:prstGeom>
          <a:noFill/>
        </p:spPr>
        <p:txBody>
          <a:bodyPr wrap="square" rtlCol="0">
            <a:spAutoFit/>
          </a:bodyPr>
          <a:lstStyle/>
          <a:p>
            <a:r>
              <a:rPr lang="lt-LT" sz="3200" b="1" dirty="0"/>
              <a:t>Gerėja matematikos rezultatai.</a:t>
            </a:r>
          </a:p>
        </p:txBody>
      </p:sp>
    </p:spTree>
    <p:extLst>
      <p:ext uri="{BB962C8B-B14F-4D97-AF65-F5344CB8AC3E}">
        <p14:creationId xmlns:p14="http://schemas.microsoft.com/office/powerpoint/2010/main" val="21639099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ntraštė 1"/>
          <p:cNvSpPr>
            <a:spLocks noGrp="1"/>
          </p:cNvSpPr>
          <p:nvPr>
            <p:ph type="title"/>
          </p:nvPr>
        </p:nvSpPr>
        <p:spPr>
          <a:xfrm>
            <a:off x="755576" y="188640"/>
            <a:ext cx="6870700" cy="1008112"/>
          </a:xfrm>
        </p:spPr>
        <p:txBody>
          <a:bodyPr/>
          <a:lstStyle/>
          <a:p>
            <a:r>
              <a:rPr lang="lt-LT" sz="2400" b="1" dirty="0"/>
              <a:t>Išsilavinimo įgijimas </a:t>
            </a:r>
            <a:endParaRPr lang="lt-LT" altLang="lt-LT" sz="2400" b="1" dirty="0">
              <a:solidFill>
                <a:srgbClr val="FF0000"/>
              </a:solidFill>
            </a:endParaRPr>
          </a:p>
        </p:txBody>
      </p:sp>
      <p:graphicFrame>
        <p:nvGraphicFramePr>
          <p:cNvPr id="2" name="Turinio vietos rezervavimo ženklas 3"/>
          <p:cNvGraphicFramePr>
            <a:graphicFrameLocks noGrp="1"/>
          </p:cNvGraphicFramePr>
          <p:nvPr>
            <p:ph idx="1"/>
            <p:extLst>
              <p:ext uri="{D42A27DB-BD31-4B8C-83A1-F6EECF244321}">
                <p14:modId xmlns:p14="http://schemas.microsoft.com/office/powerpoint/2010/main" val="1742204600"/>
              </p:ext>
            </p:extLst>
          </p:nvPr>
        </p:nvGraphicFramePr>
        <p:xfrm>
          <a:off x="755576" y="1196752"/>
          <a:ext cx="8136904" cy="4233664"/>
        </p:xfrm>
        <a:graphic>
          <a:graphicData uri="http://schemas.openxmlformats.org/drawingml/2006/chart">
            <c:chart xmlns:c="http://schemas.openxmlformats.org/drawingml/2006/chart" xmlns:r="http://schemas.openxmlformats.org/officeDocument/2006/relationships" r:id="rId3"/>
          </a:graphicData>
        </a:graphic>
      </p:graphicFrame>
      <p:sp>
        <p:nvSpPr>
          <p:cNvPr id="3" name="Skaidrės numerio vietos rezervavimo ženklas 2"/>
          <p:cNvSpPr>
            <a:spLocks noGrp="1"/>
          </p:cNvSpPr>
          <p:nvPr>
            <p:ph type="sldNum" sz="quarter" idx="12"/>
          </p:nvPr>
        </p:nvSpPr>
        <p:spPr/>
        <p:txBody>
          <a:bodyPr/>
          <a:lstStyle/>
          <a:p>
            <a:pPr>
              <a:defRPr/>
            </a:pPr>
            <a:fld id="{08899059-527F-4862-8F00-5686E59C0DD4}" type="slidenum">
              <a:rPr lang="lt-LT" smtClean="0"/>
              <a:pPr>
                <a:defRPr/>
              </a:pPr>
              <a:t>21</a:t>
            </a:fld>
            <a:endParaRPr lang="lt-LT"/>
          </a:p>
        </p:txBody>
      </p:sp>
    </p:spTree>
    <p:extLst>
      <p:ext uri="{BB962C8B-B14F-4D97-AF65-F5344CB8AC3E}">
        <p14:creationId xmlns:p14="http://schemas.microsoft.com/office/powerpoint/2010/main" val="7931823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Antraštė 1"/>
          <p:cNvSpPr>
            <a:spLocks noGrp="1"/>
          </p:cNvSpPr>
          <p:nvPr>
            <p:ph type="title"/>
          </p:nvPr>
        </p:nvSpPr>
        <p:spPr>
          <a:xfrm>
            <a:off x="683568" y="620688"/>
            <a:ext cx="6872932" cy="935881"/>
          </a:xfrm>
        </p:spPr>
        <p:txBody>
          <a:bodyPr/>
          <a:lstStyle/>
          <a:p>
            <a:r>
              <a:rPr lang="lt-LT" altLang="lt-LT" sz="3600" b="1" dirty="0"/>
              <a:t>Nacionalinis mokinių pasiekimų patikrinimas</a:t>
            </a:r>
          </a:p>
        </p:txBody>
      </p:sp>
      <p:sp>
        <p:nvSpPr>
          <p:cNvPr id="16387" name="Turinio vietos rezervavimo ženklas 2"/>
          <p:cNvSpPr>
            <a:spLocks noGrp="1"/>
          </p:cNvSpPr>
          <p:nvPr>
            <p:ph idx="1"/>
          </p:nvPr>
        </p:nvSpPr>
        <p:spPr>
          <a:xfrm>
            <a:off x="685800" y="1772816"/>
            <a:ext cx="7696200" cy="3713584"/>
          </a:xfrm>
        </p:spPr>
        <p:txBody>
          <a:bodyPr/>
          <a:lstStyle/>
          <a:p>
            <a:pPr marL="0" indent="0">
              <a:buNone/>
            </a:pPr>
            <a:r>
              <a:rPr lang="lt-LT" b="1" dirty="0"/>
              <a:t>Paskirtis</a:t>
            </a:r>
            <a:r>
              <a:rPr lang="lt-LT" dirty="0"/>
              <a:t> – suteikti švietimo dalyviams grįžtamojo ryšio informacijos apie mokinių mokymosi rezultatus sprendimams </a:t>
            </a:r>
            <a:r>
              <a:rPr lang="lt-LT" dirty="0" err="1"/>
              <a:t>mokymui(si</a:t>
            </a:r>
            <a:r>
              <a:rPr lang="lt-LT" dirty="0"/>
              <a:t>) tobulinti priimti.</a:t>
            </a:r>
          </a:p>
          <a:p>
            <a:pPr marL="0" indent="0">
              <a:buNone/>
            </a:pPr>
            <a:endParaRPr lang="lt-LT" altLang="lt-LT" dirty="0"/>
          </a:p>
        </p:txBody>
      </p:sp>
      <p:sp>
        <p:nvSpPr>
          <p:cNvPr id="2" name="Skaidrės numerio vietos rezervavimo ženklas 1"/>
          <p:cNvSpPr>
            <a:spLocks noGrp="1"/>
          </p:cNvSpPr>
          <p:nvPr>
            <p:ph type="sldNum" sz="quarter" idx="12"/>
          </p:nvPr>
        </p:nvSpPr>
        <p:spPr/>
        <p:txBody>
          <a:bodyPr/>
          <a:lstStyle/>
          <a:p>
            <a:pPr>
              <a:defRPr/>
            </a:pPr>
            <a:fld id="{08899059-527F-4862-8F00-5686E59C0DD4}" type="slidenum">
              <a:rPr lang="lt-LT" smtClean="0"/>
              <a:pPr>
                <a:defRPr/>
              </a:pPr>
              <a:t>22</a:t>
            </a:fld>
            <a:endParaRPr lang="lt-LT"/>
          </a:p>
        </p:txBody>
      </p:sp>
    </p:spTree>
    <p:extLst>
      <p:ext uri="{BB962C8B-B14F-4D97-AF65-F5344CB8AC3E}">
        <p14:creationId xmlns:p14="http://schemas.microsoft.com/office/powerpoint/2010/main" val="741935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6A5AFF0B-5677-4852-AA60-1B38AB0FF5D0}"/>
              </a:ext>
            </a:extLst>
          </p:cNvPr>
          <p:cNvSpPr>
            <a:spLocks noGrp="1"/>
          </p:cNvSpPr>
          <p:nvPr>
            <p:ph type="title"/>
          </p:nvPr>
        </p:nvSpPr>
        <p:spPr/>
        <p:txBody>
          <a:bodyPr/>
          <a:lstStyle/>
          <a:p>
            <a:endParaRPr lang="lt-LT"/>
          </a:p>
        </p:txBody>
      </p:sp>
      <p:pic>
        <p:nvPicPr>
          <p:cNvPr id="6" name="Turinio vietos rezervavimo ženklas 5">
            <a:extLst>
              <a:ext uri="{FF2B5EF4-FFF2-40B4-BE49-F238E27FC236}">
                <a16:creationId xmlns:a16="http://schemas.microsoft.com/office/drawing/2014/main" id="{4D8C973B-02DB-46E7-B8DA-DE9D8BFB3546}"/>
              </a:ext>
            </a:extLst>
          </p:cNvPr>
          <p:cNvPicPr>
            <a:picLocks noGrp="1" noChangeAspect="1"/>
          </p:cNvPicPr>
          <p:nvPr>
            <p:ph idx="1"/>
          </p:nvPr>
        </p:nvPicPr>
        <p:blipFill>
          <a:blip r:embed="rId2"/>
          <a:stretch>
            <a:fillRect/>
          </a:stretch>
        </p:blipFill>
        <p:spPr>
          <a:xfrm>
            <a:off x="0" y="404664"/>
            <a:ext cx="9144000" cy="6300936"/>
          </a:xfrm>
        </p:spPr>
      </p:pic>
      <p:sp>
        <p:nvSpPr>
          <p:cNvPr id="4" name="Skaidrės numerio vietos rezervavimo ženklas 3">
            <a:extLst>
              <a:ext uri="{FF2B5EF4-FFF2-40B4-BE49-F238E27FC236}">
                <a16:creationId xmlns:a16="http://schemas.microsoft.com/office/drawing/2014/main" id="{8A379C61-453D-4E04-AD28-B15931BC6264}"/>
              </a:ext>
            </a:extLst>
          </p:cNvPr>
          <p:cNvSpPr>
            <a:spLocks noGrp="1"/>
          </p:cNvSpPr>
          <p:nvPr>
            <p:ph type="sldNum" sz="quarter" idx="12"/>
          </p:nvPr>
        </p:nvSpPr>
        <p:spPr/>
        <p:txBody>
          <a:bodyPr/>
          <a:lstStyle/>
          <a:p>
            <a:pPr>
              <a:defRPr/>
            </a:pPr>
            <a:fld id="{08899059-527F-4862-8F00-5686E59C0DD4}" type="slidenum">
              <a:rPr lang="lt-LT" smtClean="0"/>
              <a:pPr>
                <a:defRPr/>
              </a:pPr>
              <a:t>23</a:t>
            </a:fld>
            <a:endParaRPr lang="lt-LT"/>
          </a:p>
        </p:txBody>
      </p:sp>
    </p:spTree>
    <p:extLst>
      <p:ext uri="{BB962C8B-B14F-4D97-AF65-F5344CB8AC3E}">
        <p14:creationId xmlns:p14="http://schemas.microsoft.com/office/powerpoint/2010/main" val="25548147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6A5AFF0B-5677-4852-AA60-1B38AB0FF5D0}"/>
              </a:ext>
            </a:extLst>
          </p:cNvPr>
          <p:cNvSpPr>
            <a:spLocks noGrp="1"/>
          </p:cNvSpPr>
          <p:nvPr>
            <p:ph type="title"/>
          </p:nvPr>
        </p:nvSpPr>
        <p:spPr/>
        <p:txBody>
          <a:bodyPr/>
          <a:lstStyle/>
          <a:p>
            <a:endParaRPr lang="lt-LT" dirty="0"/>
          </a:p>
        </p:txBody>
      </p:sp>
      <p:sp>
        <p:nvSpPr>
          <p:cNvPr id="4" name="Skaidrės numerio vietos rezervavimo ženklas 3">
            <a:extLst>
              <a:ext uri="{FF2B5EF4-FFF2-40B4-BE49-F238E27FC236}">
                <a16:creationId xmlns:a16="http://schemas.microsoft.com/office/drawing/2014/main" id="{8A379C61-453D-4E04-AD28-B15931BC6264}"/>
              </a:ext>
            </a:extLst>
          </p:cNvPr>
          <p:cNvSpPr>
            <a:spLocks noGrp="1"/>
          </p:cNvSpPr>
          <p:nvPr>
            <p:ph type="sldNum" sz="quarter" idx="12"/>
          </p:nvPr>
        </p:nvSpPr>
        <p:spPr/>
        <p:txBody>
          <a:bodyPr/>
          <a:lstStyle/>
          <a:p>
            <a:pPr>
              <a:defRPr/>
            </a:pPr>
            <a:fld id="{08899059-527F-4862-8F00-5686E59C0DD4}" type="slidenum">
              <a:rPr lang="lt-LT" smtClean="0"/>
              <a:pPr>
                <a:defRPr/>
              </a:pPr>
              <a:t>24</a:t>
            </a:fld>
            <a:endParaRPr lang="lt-LT"/>
          </a:p>
        </p:txBody>
      </p:sp>
      <p:pic>
        <p:nvPicPr>
          <p:cNvPr id="13" name="Turinio vietos rezervavimo ženklas 12">
            <a:extLst>
              <a:ext uri="{FF2B5EF4-FFF2-40B4-BE49-F238E27FC236}">
                <a16:creationId xmlns:a16="http://schemas.microsoft.com/office/drawing/2014/main" id="{65BF9254-ABC7-471F-B0A9-46DF4C97D64C}"/>
              </a:ext>
            </a:extLst>
          </p:cNvPr>
          <p:cNvPicPr>
            <a:picLocks noGrp="1" noChangeAspect="1"/>
          </p:cNvPicPr>
          <p:nvPr>
            <p:ph idx="1"/>
          </p:nvPr>
        </p:nvPicPr>
        <p:blipFill>
          <a:blip r:embed="rId2"/>
          <a:stretch>
            <a:fillRect/>
          </a:stretch>
        </p:blipFill>
        <p:spPr>
          <a:xfrm>
            <a:off x="723900" y="3068960"/>
            <a:ext cx="7696200" cy="1126400"/>
          </a:xfrm>
        </p:spPr>
      </p:pic>
      <p:pic>
        <p:nvPicPr>
          <p:cNvPr id="15" name="Paveikslėlis 14" descr="Paveikslėlis, kuriame yra žinutė&#10;&#10;Automatiškai sugeneruotas aprašymas">
            <a:extLst>
              <a:ext uri="{FF2B5EF4-FFF2-40B4-BE49-F238E27FC236}">
                <a16:creationId xmlns:a16="http://schemas.microsoft.com/office/drawing/2014/main" id="{22EEDC2E-D0D9-4E26-84B0-905F31DCCB6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12132840" cy="9333655"/>
          </a:xfrm>
          <a:prstGeom prst="rect">
            <a:avLst/>
          </a:prstGeom>
        </p:spPr>
      </p:pic>
    </p:spTree>
    <p:extLst>
      <p:ext uri="{BB962C8B-B14F-4D97-AF65-F5344CB8AC3E}">
        <p14:creationId xmlns:p14="http://schemas.microsoft.com/office/powerpoint/2010/main" val="8680620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avadinimas 1">
            <a:extLst>
              <a:ext uri="{FF2B5EF4-FFF2-40B4-BE49-F238E27FC236}">
                <a16:creationId xmlns:a16="http://schemas.microsoft.com/office/drawing/2014/main" id="{6A5AFF0B-5677-4852-AA60-1B38AB0FF5D0}"/>
              </a:ext>
            </a:extLst>
          </p:cNvPr>
          <p:cNvSpPr>
            <a:spLocks noGrp="1"/>
          </p:cNvSpPr>
          <p:nvPr>
            <p:ph type="title"/>
          </p:nvPr>
        </p:nvSpPr>
        <p:spPr/>
        <p:txBody>
          <a:bodyPr/>
          <a:lstStyle/>
          <a:p>
            <a:endParaRPr lang="lt-LT" dirty="0"/>
          </a:p>
        </p:txBody>
      </p:sp>
      <p:sp>
        <p:nvSpPr>
          <p:cNvPr id="4" name="Skaidrės numerio vietos rezervavimo ženklas 3">
            <a:extLst>
              <a:ext uri="{FF2B5EF4-FFF2-40B4-BE49-F238E27FC236}">
                <a16:creationId xmlns:a16="http://schemas.microsoft.com/office/drawing/2014/main" id="{8A379C61-453D-4E04-AD28-B15931BC6264}"/>
              </a:ext>
            </a:extLst>
          </p:cNvPr>
          <p:cNvSpPr>
            <a:spLocks noGrp="1"/>
          </p:cNvSpPr>
          <p:nvPr>
            <p:ph type="sldNum" sz="quarter" idx="12"/>
          </p:nvPr>
        </p:nvSpPr>
        <p:spPr/>
        <p:txBody>
          <a:bodyPr/>
          <a:lstStyle/>
          <a:p>
            <a:pPr>
              <a:defRPr/>
            </a:pPr>
            <a:fld id="{08899059-527F-4862-8F00-5686E59C0DD4}" type="slidenum">
              <a:rPr lang="lt-LT" smtClean="0"/>
              <a:pPr>
                <a:defRPr/>
              </a:pPr>
              <a:t>25</a:t>
            </a:fld>
            <a:endParaRPr lang="lt-LT"/>
          </a:p>
        </p:txBody>
      </p:sp>
      <p:pic>
        <p:nvPicPr>
          <p:cNvPr id="13" name="Turinio vietos rezervavimo ženklas 12">
            <a:extLst>
              <a:ext uri="{FF2B5EF4-FFF2-40B4-BE49-F238E27FC236}">
                <a16:creationId xmlns:a16="http://schemas.microsoft.com/office/drawing/2014/main" id="{65BF9254-ABC7-471F-B0A9-46DF4C97D64C}"/>
              </a:ext>
            </a:extLst>
          </p:cNvPr>
          <p:cNvPicPr>
            <a:picLocks noGrp="1" noChangeAspect="1"/>
          </p:cNvPicPr>
          <p:nvPr>
            <p:ph idx="1"/>
          </p:nvPr>
        </p:nvPicPr>
        <p:blipFill>
          <a:blip r:embed="rId2"/>
          <a:stretch>
            <a:fillRect/>
          </a:stretch>
        </p:blipFill>
        <p:spPr>
          <a:xfrm>
            <a:off x="723900" y="3068960"/>
            <a:ext cx="7696200" cy="1126400"/>
          </a:xfrm>
        </p:spPr>
      </p:pic>
      <p:pic>
        <p:nvPicPr>
          <p:cNvPr id="5" name="Paveikslėlis 4">
            <a:extLst>
              <a:ext uri="{FF2B5EF4-FFF2-40B4-BE49-F238E27FC236}">
                <a16:creationId xmlns:a16="http://schemas.microsoft.com/office/drawing/2014/main" id="{5A756508-D418-4526-88DE-069BF4725B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476672"/>
            <a:ext cx="12420872" cy="11205864"/>
          </a:xfrm>
          <a:prstGeom prst="rect">
            <a:avLst/>
          </a:prstGeom>
        </p:spPr>
      </p:pic>
    </p:spTree>
    <p:extLst>
      <p:ext uri="{BB962C8B-B14F-4D97-AF65-F5344CB8AC3E}">
        <p14:creationId xmlns:p14="http://schemas.microsoft.com/office/powerpoint/2010/main" val="42027441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685800" y="152400"/>
            <a:ext cx="6870700" cy="1044352"/>
          </a:xfrm>
        </p:spPr>
        <p:txBody>
          <a:bodyPr/>
          <a:lstStyle/>
          <a:p>
            <a:r>
              <a:rPr lang="lt-LT" sz="3200" b="1" dirty="0"/>
              <a:t>Probleminės sritys...</a:t>
            </a:r>
          </a:p>
        </p:txBody>
      </p:sp>
      <p:sp>
        <p:nvSpPr>
          <p:cNvPr id="3" name="Turinio vietos rezervavimo ženklas 2"/>
          <p:cNvSpPr>
            <a:spLocks noGrp="1"/>
          </p:cNvSpPr>
          <p:nvPr>
            <p:ph idx="1"/>
          </p:nvPr>
        </p:nvSpPr>
        <p:spPr/>
        <p:txBody>
          <a:bodyPr/>
          <a:lstStyle/>
          <a:p>
            <a:r>
              <a:rPr lang="lt-LT" dirty="0"/>
              <a:t>Skaitymas (8 kl.);</a:t>
            </a:r>
          </a:p>
          <a:p>
            <a:r>
              <a:rPr lang="lt-LT" dirty="0"/>
              <a:t>Lietuvių kalba (10 </a:t>
            </a:r>
            <a:r>
              <a:rPr lang="lt-LT" dirty="0" err="1"/>
              <a:t>kl</a:t>
            </a:r>
            <a:r>
              <a:rPr lang="lt-LT" dirty="0"/>
              <a:t>.);</a:t>
            </a:r>
          </a:p>
          <a:p>
            <a:r>
              <a:rPr lang="lt-LT" sz="3200" dirty="0">
                <a:latin typeface="Arial" charset="0"/>
              </a:rPr>
              <a:t>Prastėjantys užsienio kalbų (anglų, rusų) egzaminų rezultatai</a:t>
            </a:r>
            <a:r>
              <a:rPr lang="lt-LT" dirty="0"/>
              <a:t>.</a:t>
            </a:r>
          </a:p>
        </p:txBody>
      </p:sp>
      <p:sp>
        <p:nvSpPr>
          <p:cNvPr id="4" name="Skaidrės numerio vietos rezervavimo ženklas 3"/>
          <p:cNvSpPr>
            <a:spLocks noGrp="1"/>
          </p:cNvSpPr>
          <p:nvPr>
            <p:ph type="sldNum" sz="quarter" idx="12"/>
          </p:nvPr>
        </p:nvSpPr>
        <p:spPr/>
        <p:txBody>
          <a:bodyPr/>
          <a:lstStyle/>
          <a:p>
            <a:pPr>
              <a:defRPr/>
            </a:pPr>
            <a:fld id="{08899059-527F-4862-8F00-5686E59C0DD4}" type="slidenum">
              <a:rPr lang="lt-LT" smtClean="0"/>
              <a:pPr>
                <a:defRPr/>
              </a:pPr>
              <a:t>26</a:t>
            </a:fld>
            <a:endParaRPr lang="lt-LT"/>
          </a:p>
        </p:txBody>
      </p:sp>
    </p:spTree>
    <p:extLst>
      <p:ext uri="{BB962C8B-B14F-4D97-AF65-F5344CB8AC3E}">
        <p14:creationId xmlns:p14="http://schemas.microsoft.com/office/powerpoint/2010/main" val="2702057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152401"/>
            <a:ext cx="6870700" cy="684312"/>
          </a:xfrm>
        </p:spPr>
        <p:txBody>
          <a:bodyPr/>
          <a:lstStyle/>
          <a:p>
            <a:pPr eaLnBrk="1" hangingPunct="1"/>
            <a:r>
              <a:rPr lang="lt-LT" altLang="lt-LT" sz="2800" b="1" dirty="0">
                <a:solidFill>
                  <a:srgbClr val="0000FF"/>
                </a:solidFill>
              </a:rPr>
              <a:t>Kai kurie laikymo rodikliai</a:t>
            </a:r>
          </a:p>
        </p:txBody>
      </p:sp>
      <p:graphicFrame>
        <p:nvGraphicFramePr>
          <p:cNvPr id="82067" name="Group 147"/>
          <p:cNvGraphicFramePr>
            <a:graphicFrameLocks noGrp="1"/>
          </p:cNvGraphicFramePr>
          <p:nvPr>
            <p:ph idx="1"/>
            <p:extLst>
              <p:ext uri="{D42A27DB-BD31-4B8C-83A1-F6EECF244321}">
                <p14:modId xmlns:p14="http://schemas.microsoft.com/office/powerpoint/2010/main" val="1489564854"/>
              </p:ext>
            </p:extLst>
          </p:nvPr>
        </p:nvGraphicFramePr>
        <p:xfrm>
          <a:off x="1042987" y="980729"/>
          <a:ext cx="7273429" cy="4608512"/>
        </p:xfrm>
        <a:graphic>
          <a:graphicData uri="http://schemas.openxmlformats.org/drawingml/2006/table">
            <a:tbl>
              <a:tblPr/>
              <a:tblGrid>
                <a:gridCol w="2188900">
                  <a:extLst>
                    <a:ext uri="{9D8B030D-6E8A-4147-A177-3AD203B41FA5}">
                      <a16:colId xmlns:a16="http://schemas.microsoft.com/office/drawing/2014/main" val="20000"/>
                    </a:ext>
                  </a:extLst>
                </a:gridCol>
                <a:gridCol w="2461712">
                  <a:extLst>
                    <a:ext uri="{9D8B030D-6E8A-4147-A177-3AD203B41FA5}">
                      <a16:colId xmlns:a16="http://schemas.microsoft.com/office/drawing/2014/main" val="20001"/>
                    </a:ext>
                  </a:extLst>
                </a:gridCol>
                <a:gridCol w="2622817">
                  <a:extLst>
                    <a:ext uri="{9D8B030D-6E8A-4147-A177-3AD203B41FA5}">
                      <a16:colId xmlns:a16="http://schemas.microsoft.com/office/drawing/2014/main" val="20002"/>
                    </a:ext>
                  </a:extLst>
                </a:gridCol>
              </a:tblGrid>
              <a:tr h="1854977">
                <a:tc>
                  <a:txBody>
                    <a:bodyPr/>
                    <a:lstStyle>
                      <a:lvl1pPr eaLnBrk="0" hangingPunct="0">
                        <a:spcBef>
                          <a:spcPct val="20000"/>
                        </a:spcBef>
                        <a:defRPr sz="2800">
                          <a:solidFill>
                            <a:schemeClr val="tx1"/>
                          </a:solidFill>
                          <a:latin typeface="Comic Sans MS" pitchFamily="66" charset="0"/>
                        </a:defRPr>
                      </a:lvl1pPr>
                      <a:lvl2pPr marL="742950" indent="-285750" eaLnBrk="0" hangingPunct="0">
                        <a:spcBef>
                          <a:spcPct val="20000"/>
                        </a:spcBef>
                        <a:defRPr sz="2400">
                          <a:solidFill>
                            <a:schemeClr val="tx1"/>
                          </a:solidFill>
                          <a:latin typeface="Comic Sans MS" pitchFamily="66" charset="0"/>
                        </a:defRPr>
                      </a:lvl2pPr>
                      <a:lvl3pPr marL="1143000" indent="-228600" eaLnBrk="0" hangingPunct="0">
                        <a:spcBef>
                          <a:spcPct val="20000"/>
                        </a:spcBef>
                        <a:defRPr sz="2000">
                          <a:solidFill>
                            <a:schemeClr val="tx1"/>
                          </a:solidFill>
                          <a:latin typeface="Comic Sans MS" pitchFamily="66" charset="0"/>
                        </a:defRPr>
                      </a:lvl3pPr>
                      <a:lvl4pPr marL="1600200" indent="-228600" eaLnBrk="0" hangingPunct="0">
                        <a:spcBef>
                          <a:spcPct val="20000"/>
                        </a:spcBef>
                        <a:defRPr>
                          <a:solidFill>
                            <a:schemeClr val="tx1"/>
                          </a:solidFill>
                          <a:latin typeface="Comic Sans MS" pitchFamily="66" charset="0"/>
                        </a:defRPr>
                      </a:lvl4pPr>
                      <a:lvl5pPr marL="2057400" indent="-228600" eaLnBrk="0" hangingPunct="0">
                        <a:spcBef>
                          <a:spcPct val="20000"/>
                        </a:spcBef>
                        <a:defRPr>
                          <a:solidFill>
                            <a:schemeClr val="tx1"/>
                          </a:solidFill>
                          <a:latin typeface="Comic Sans MS" pitchFamily="66" charset="0"/>
                        </a:defRPr>
                      </a:lvl5pPr>
                      <a:lvl6pPr marL="2514600" indent="-228600" eaLnBrk="0" fontAlgn="base" hangingPunct="0">
                        <a:spcBef>
                          <a:spcPct val="20000"/>
                        </a:spcBef>
                        <a:spcAft>
                          <a:spcPct val="0"/>
                        </a:spcAft>
                        <a:defRPr>
                          <a:solidFill>
                            <a:schemeClr val="tx1"/>
                          </a:solidFill>
                          <a:latin typeface="Comic Sans MS" pitchFamily="66" charset="0"/>
                        </a:defRPr>
                      </a:lvl6pPr>
                      <a:lvl7pPr marL="2971800" indent="-228600" eaLnBrk="0" fontAlgn="base" hangingPunct="0">
                        <a:spcBef>
                          <a:spcPct val="20000"/>
                        </a:spcBef>
                        <a:spcAft>
                          <a:spcPct val="0"/>
                        </a:spcAft>
                        <a:defRPr>
                          <a:solidFill>
                            <a:schemeClr val="tx1"/>
                          </a:solidFill>
                          <a:latin typeface="Comic Sans MS" pitchFamily="66" charset="0"/>
                        </a:defRPr>
                      </a:lvl7pPr>
                      <a:lvl8pPr marL="3429000" indent="-228600" eaLnBrk="0" fontAlgn="base" hangingPunct="0">
                        <a:spcBef>
                          <a:spcPct val="20000"/>
                        </a:spcBef>
                        <a:spcAft>
                          <a:spcPct val="0"/>
                        </a:spcAft>
                        <a:defRPr>
                          <a:solidFill>
                            <a:schemeClr val="tx1"/>
                          </a:solidFill>
                          <a:latin typeface="Comic Sans MS" pitchFamily="66" charset="0"/>
                        </a:defRPr>
                      </a:lvl8pPr>
                      <a:lvl9pPr marL="3886200" indent="-228600" eaLnBrk="0" fontAlgn="base" hangingPunct="0">
                        <a:spcBef>
                          <a:spcPct val="20000"/>
                        </a:spcBef>
                        <a:spcAft>
                          <a:spcPct val="0"/>
                        </a:spcAft>
                        <a:defRPr>
                          <a:solidFill>
                            <a:schemeClr val="tx1"/>
                          </a:solidFill>
                          <a:latin typeface="Comic Sans MS" pitchFamily="66"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lt-LT" altLang="ru-RU" sz="2800" b="1" i="0" u="none" strike="noStrike" cap="none" normalizeH="0" baseline="0" dirty="0">
                          <a:ln>
                            <a:noFill/>
                          </a:ln>
                          <a:solidFill>
                            <a:schemeClr val="tx1"/>
                          </a:solidFill>
                          <a:effectLst/>
                          <a:latin typeface="Comic Sans MS" pitchFamily="66" charset="0"/>
                        </a:rPr>
                        <a:t>Metai </a:t>
                      </a:r>
                    </a:p>
                  </a:txBody>
                  <a:tcPr marL="91456" marR="91456" marT="45704" marB="457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Comic Sans MS" pitchFamily="66" charset="0"/>
                        </a:defRPr>
                      </a:lvl1pPr>
                      <a:lvl2pPr marL="742950" indent="-285750" eaLnBrk="0" hangingPunct="0">
                        <a:spcBef>
                          <a:spcPct val="20000"/>
                        </a:spcBef>
                        <a:defRPr sz="2400">
                          <a:solidFill>
                            <a:schemeClr val="tx1"/>
                          </a:solidFill>
                          <a:latin typeface="Comic Sans MS" pitchFamily="66" charset="0"/>
                        </a:defRPr>
                      </a:lvl2pPr>
                      <a:lvl3pPr marL="1143000" indent="-228600" eaLnBrk="0" hangingPunct="0">
                        <a:spcBef>
                          <a:spcPct val="20000"/>
                        </a:spcBef>
                        <a:defRPr sz="2000">
                          <a:solidFill>
                            <a:schemeClr val="tx1"/>
                          </a:solidFill>
                          <a:latin typeface="Comic Sans MS" pitchFamily="66" charset="0"/>
                        </a:defRPr>
                      </a:lvl3pPr>
                      <a:lvl4pPr marL="1600200" indent="-228600" eaLnBrk="0" hangingPunct="0">
                        <a:spcBef>
                          <a:spcPct val="20000"/>
                        </a:spcBef>
                        <a:defRPr>
                          <a:solidFill>
                            <a:schemeClr val="tx1"/>
                          </a:solidFill>
                          <a:latin typeface="Comic Sans MS" pitchFamily="66" charset="0"/>
                        </a:defRPr>
                      </a:lvl4pPr>
                      <a:lvl5pPr marL="2057400" indent="-228600" eaLnBrk="0" hangingPunct="0">
                        <a:spcBef>
                          <a:spcPct val="20000"/>
                        </a:spcBef>
                        <a:defRPr>
                          <a:solidFill>
                            <a:schemeClr val="tx1"/>
                          </a:solidFill>
                          <a:latin typeface="Comic Sans MS" pitchFamily="66" charset="0"/>
                        </a:defRPr>
                      </a:lvl5pPr>
                      <a:lvl6pPr marL="2514600" indent="-228600" eaLnBrk="0" fontAlgn="base" hangingPunct="0">
                        <a:spcBef>
                          <a:spcPct val="20000"/>
                        </a:spcBef>
                        <a:spcAft>
                          <a:spcPct val="0"/>
                        </a:spcAft>
                        <a:defRPr>
                          <a:solidFill>
                            <a:schemeClr val="tx1"/>
                          </a:solidFill>
                          <a:latin typeface="Comic Sans MS" pitchFamily="66" charset="0"/>
                        </a:defRPr>
                      </a:lvl6pPr>
                      <a:lvl7pPr marL="2971800" indent="-228600" eaLnBrk="0" fontAlgn="base" hangingPunct="0">
                        <a:spcBef>
                          <a:spcPct val="20000"/>
                        </a:spcBef>
                        <a:spcAft>
                          <a:spcPct val="0"/>
                        </a:spcAft>
                        <a:defRPr>
                          <a:solidFill>
                            <a:schemeClr val="tx1"/>
                          </a:solidFill>
                          <a:latin typeface="Comic Sans MS" pitchFamily="66" charset="0"/>
                        </a:defRPr>
                      </a:lvl7pPr>
                      <a:lvl8pPr marL="3429000" indent="-228600" eaLnBrk="0" fontAlgn="base" hangingPunct="0">
                        <a:spcBef>
                          <a:spcPct val="20000"/>
                        </a:spcBef>
                        <a:spcAft>
                          <a:spcPct val="0"/>
                        </a:spcAft>
                        <a:defRPr>
                          <a:solidFill>
                            <a:schemeClr val="tx1"/>
                          </a:solidFill>
                          <a:latin typeface="Comic Sans MS" pitchFamily="66" charset="0"/>
                        </a:defRPr>
                      </a:lvl8pPr>
                      <a:lvl9pPr marL="3886200" indent="-228600" eaLnBrk="0" fontAlgn="base" hangingPunct="0">
                        <a:spcBef>
                          <a:spcPct val="20000"/>
                        </a:spcBef>
                        <a:spcAft>
                          <a:spcPct val="0"/>
                        </a:spcAft>
                        <a:defRPr>
                          <a:solidFill>
                            <a:schemeClr val="tx1"/>
                          </a:solidFill>
                          <a:latin typeface="Comic Sans MS" pitchFamily="66"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altLang="ru-RU" sz="2800" b="1" i="0" u="none" strike="noStrike" cap="none" normalizeH="0" baseline="0" dirty="0" err="1">
                          <a:ln>
                            <a:noFill/>
                          </a:ln>
                          <a:solidFill>
                            <a:schemeClr val="tx1"/>
                          </a:solidFill>
                          <a:effectLst/>
                          <a:latin typeface="Comic Sans MS" pitchFamily="66" charset="0"/>
                        </a:rPr>
                        <a:t>Neišlai-kiusiųjų</a:t>
                      </a:r>
                      <a:endParaRPr kumimoji="0" lang="lt-LT" altLang="ru-RU" sz="2800" b="1" i="0" u="none" strike="noStrike" cap="none" normalizeH="0" baseline="0" dirty="0">
                        <a:ln>
                          <a:noFill/>
                        </a:ln>
                        <a:solidFill>
                          <a:schemeClr val="tx1"/>
                        </a:solidFill>
                        <a:effectLst/>
                        <a:latin typeface="Comic Sans MS" pitchFamily="66"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kumimoji="0" lang="lt-LT" altLang="ru-RU" sz="1600" b="1" i="0" u="none" strike="noStrike" cap="none" normalizeH="0" baseline="0" dirty="0">
                          <a:ln>
                            <a:noFill/>
                          </a:ln>
                          <a:solidFill>
                            <a:schemeClr val="tx1"/>
                          </a:solidFill>
                          <a:effectLst/>
                          <a:latin typeface="Comic Sans MS" pitchFamily="66" charset="0"/>
                        </a:rPr>
                        <a:t>(nuo visų pasirinkusių laikyti bent vieną VBE)</a:t>
                      </a:r>
                    </a:p>
                  </a:txBody>
                  <a:tcPr marL="91456" marR="91456" marT="45704" marB="457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800">
                          <a:solidFill>
                            <a:schemeClr val="tx1"/>
                          </a:solidFill>
                          <a:latin typeface="Comic Sans MS" pitchFamily="66" charset="0"/>
                        </a:defRPr>
                      </a:lvl1pPr>
                      <a:lvl2pPr marL="742950" indent="-285750" eaLnBrk="0" hangingPunct="0">
                        <a:spcBef>
                          <a:spcPct val="20000"/>
                        </a:spcBef>
                        <a:defRPr sz="2400">
                          <a:solidFill>
                            <a:schemeClr val="tx1"/>
                          </a:solidFill>
                          <a:latin typeface="Comic Sans MS" pitchFamily="66" charset="0"/>
                        </a:defRPr>
                      </a:lvl2pPr>
                      <a:lvl3pPr marL="1143000" indent="-228600" eaLnBrk="0" hangingPunct="0">
                        <a:spcBef>
                          <a:spcPct val="20000"/>
                        </a:spcBef>
                        <a:defRPr sz="2000">
                          <a:solidFill>
                            <a:schemeClr val="tx1"/>
                          </a:solidFill>
                          <a:latin typeface="Comic Sans MS" pitchFamily="66" charset="0"/>
                        </a:defRPr>
                      </a:lvl3pPr>
                      <a:lvl4pPr marL="1600200" indent="-228600" eaLnBrk="0" hangingPunct="0">
                        <a:spcBef>
                          <a:spcPct val="20000"/>
                        </a:spcBef>
                        <a:defRPr>
                          <a:solidFill>
                            <a:schemeClr val="tx1"/>
                          </a:solidFill>
                          <a:latin typeface="Comic Sans MS" pitchFamily="66" charset="0"/>
                        </a:defRPr>
                      </a:lvl4pPr>
                      <a:lvl5pPr marL="2057400" indent="-228600" eaLnBrk="0" hangingPunct="0">
                        <a:spcBef>
                          <a:spcPct val="20000"/>
                        </a:spcBef>
                        <a:defRPr>
                          <a:solidFill>
                            <a:schemeClr val="tx1"/>
                          </a:solidFill>
                          <a:latin typeface="Comic Sans MS" pitchFamily="66" charset="0"/>
                        </a:defRPr>
                      </a:lvl5pPr>
                      <a:lvl6pPr marL="2514600" indent="-228600" eaLnBrk="0" fontAlgn="base" hangingPunct="0">
                        <a:spcBef>
                          <a:spcPct val="20000"/>
                        </a:spcBef>
                        <a:spcAft>
                          <a:spcPct val="0"/>
                        </a:spcAft>
                        <a:defRPr>
                          <a:solidFill>
                            <a:schemeClr val="tx1"/>
                          </a:solidFill>
                          <a:latin typeface="Comic Sans MS" pitchFamily="66" charset="0"/>
                        </a:defRPr>
                      </a:lvl6pPr>
                      <a:lvl7pPr marL="2971800" indent="-228600" eaLnBrk="0" fontAlgn="base" hangingPunct="0">
                        <a:spcBef>
                          <a:spcPct val="20000"/>
                        </a:spcBef>
                        <a:spcAft>
                          <a:spcPct val="0"/>
                        </a:spcAft>
                        <a:defRPr>
                          <a:solidFill>
                            <a:schemeClr val="tx1"/>
                          </a:solidFill>
                          <a:latin typeface="Comic Sans MS" pitchFamily="66" charset="0"/>
                        </a:defRPr>
                      </a:lvl7pPr>
                      <a:lvl8pPr marL="3429000" indent="-228600" eaLnBrk="0" fontAlgn="base" hangingPunct="0">
                        <a:spcBef>
                          <a:spcPct val="20000"/>
                        </a:spcBef>
                        <a:spcAft>
                          <a:spcPct val="0"/>
                        </a:spcAft>
                        <a:defRPr>
                          <a:solidFill>
                            <a:schemeClr val="tx1"/>
                          </a:solidFill>
                          <a:latin typeface="Comic Sans MS" pitchFamily="66" charset="0"/>
                        </a:defRPr>
                      </a:lvl8pPr>
                      <a:lvl9pPr marL="3886200" indent="-228600" eaLnBrk="0" fontAlgn="base" hangingPunct="0">
                        <a:spcBef>
                          <a:spcPct val="20000"/>
                        </a:spcBef>
                        <a:spcAft>
                          <a:spcPct val="0"/>
                        </a:spcAft>
                        <a:defRPr>
                          <a:solidFill>
                            <a:schemeClr val="tx1"/>
                          </a:solidFill>
                          <a:latin typeface="Comic Sans MS" pitchFamily="66"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altLang="ru-RU" sz="2800" b="1" i="0" u="none" strike="noStrike" cap="none" normalizeH="0" baseline="0" dirty="0">
                          <a:ln>
                            <a:noFill/>
                          </a:ln>
                          <a:solidFill>
                            <a:schemeClr val="tx1"/>
                          </a:solidFill>
                          <a:effectLst/>
                          <a:latin typeface="Comic Sans MS" pitchFamily="66" charset="0"/>
                        </a:rPr>
                        <a:t>“</a:t>
                      </a:r>
                      <a:r>
                        <a:rPr kumimoji="0" lang="lt-LT" altLang="ru-RU" sz="2800" b="1" i="0" u="none" strike="noStrike" cap="none" normalizeH="0" baseline="0" dirty="0" err="1">
                          <a:ln>
                            <a:noFill/>
                          </a:ln>
                          <a:solidFill>
                            <a:schemeClr val="tx1"/>
                          </a:solidFill>
                          <a:effectLst/>
                          <a:latin typeface="Comic Sans MS" pitchFamily="66" charset="0"/>
                        </a:rPr>
                        <a:t>Šimtukininkų</a:t>
                      </a:r>
                      <a:r>
                        <a:rPr kumimoji="0" lang="lt-LT" altLang="ru-RU" sz="2800" b="1" i="0" u="none" strike="noStrike" cap="none" normalizeH="0" baseline="0" dirty="0">
                          <a:ln>
                            <a:noFill/>
                          </a:ln>
                          <a:solidFill>
                            <a:schemeClr val="tx1"/>
                          </a:solidFill>
                          <a:effectLst/>
                          <a:latin typeface="Comic Sans MS" pitchFamily="66" charset="0"/>
                        </a:rPr>
                        <a:t>” </a:t>
                      </a:r>
                      <a:r>
                        <a:rPr kumimoji="0" lang="lt-LT" altLang="ru-RU" sz="1600" b="1" i="0" u="none" strike="noStrike" cap="none" normalizeH="0" baseline="0" dirty="0">
                          <a:ln>
                            <a:noFill/>
                          </a:ln>
                          <a:solidFill>
                            <a:schemeClr val="tx1"/>
                          </a:solidFill>
                          <a:effectLst/>
                          <a:latin typeface="Comic Sans MS" pitchFamily="66" charset="0"/>
                        </a:rPr>
                        <a:t>(nuo visų pasirinkusių laikyti bent vieną VBE)</a:t>
                      </a:r>
                    </a:p>
                  </a:txBody>
                  <a:tcPr marL="91456" marR="91456" marT="45704" marB="457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507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lt-LT" altLang="ru-RU" sz="2800" b="0" i="0" u="none" strike="noStrike" cap="none" normalizeH="0" baseline="0" dirty="0">
                          <a:ln>
                            <a:noFill/>
                          </a:ln>
                          <a:solidFill>
                            <a:schemeClr val="tx1"/>
                          </a:solidFill>
                          <a:effectLst/>
                          <a:latin typeface="Comic Sans MS" pitchFamily="66" charset="0"/>
                        </a:rPr>
                        <a:t>2017 m.</a:t>
                      </a:r>
                    </a:p>
                  </a:txBody>
                  <a:tcPr marL="91456" marR="91456" marT="45704" marB="457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altLang="ru-RU" sz="2500" b="0" i="0" u="none" strike="noStrike" cap="none" normalizeH="0" baseline="0" dirty="0">
                          <a:ln>
                            <a:noFill/>
                          </a:ln>
                          <a:solidFill>
                            <a:schemeClr val="tx1"/>
                          </a:solidFill>
                          <a:effectLst/>
                          <a:latin typeface="Comic Sans MS" pitchFamily="66" charset="0"/>
                        </a:rPr>
                        <a:t>16 (22,4%)</a:t>
                      </a:r>
                      <a:endParaRPr kumimoji="0" lang="en-US" altLang="ru-RU" sz="2500" b="0" i="0" u="none" strike="noStrike" cap="none" normalizeH="0" baseline="0" dirty="0">
                        <a:ln>
                          <a:noFill/>
                        </a:ln>
                        <a:solidFill>
                          <a:schemeClr val="tx1"/>
                        </a:solidFill>
                        <a:effectLst/>
                        <a:latin typeface="Comic Sans MS" pitchFamily="66" charset="0"/>
                      </a:endParaRPr>
                    </a:p>
                  </a:txBody>
                  <a:tcPr marL="91456" marR="91456" marT="45704" marB="457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altLang="ru-RU" sz="2400" b="0" i="0" u="none" strike="noStrike" cap="none" normalizeH="0" baseline="0" dirty="0">
                          <a:ln>
                            <a:noFill/>
                          </a:ln>
                          <a:solidFill>
                            <a:schemeClr val="tx1"/>
                          </a:solidFill>
                          <a:effectLst/>
                          <a:latin typeface="Comic Sans MS" pitchFamily="66" charset="0"/>
                        </a:rPr>
                        <a:t>8 (7,9%)</a:t>
                      </a:r>
                    </a:p>
                  </a:txBody>
                  <a:tcPr marL="91456" marR="91456" marT="45704" marB="457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507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lt-LT" altLang="ru-RU" sz="2800" b="0" i="0" u="none" strike="noStrike" cap="none" normalizeH="0" baseline="0" dirty="0">
                          <a:ln>
                            <a:noFill/>
                          </a:ln>
                          <a:solidFill>
                            <a:schemeClr val="tx1"/>
                          </a:solidFill>
                          <a:effectLst/>
                          <a:latin typeface="Comic Sans MS" pitchFamily="66" charset="0"/>
                        </a:rPr>
                        <a:t>2018 m.</a:t>
                      </a:r>
                    </a:p>
                  </a:txBody>
                  <a:tcPr marL="91456" marR="91456" marT="45704" marB="457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altLang="ru-RU" sz="2500" b="0" i="0" u="none" strike="noStrike" cap="none" normalizeH="0" baseline="0" dirty="0">
                          <a:ln>
                            <a:noFill/>
                          </a:ln>
                          <a:solidFill>
                            <a:schemeClr val="tx1"/>
                          </a:solidFill>
                          <a:effectLst/>
                          <a:latin typeface="Comic Sans MS" pitchFamily="66" charset="0"/>
                        </a:rPr>
                        <a:t>11 (15,7%)</a:t>
                      </a:r>
                      <a:endParaRPr kumimoji="0" lang="en-US" altLang="ru-RU" sz="2500" b="0" i="0" u="none" strike="noStrike" cap="none" normalizeH="0" baseline="0" dirty="0">
                        <a:ln>
                          <a:noFill/>
                        </a:ln>
                        <a:solidFill>
                          <a:schemeClr val="tx1"/>
                        </a:solidFill>
                        <a:effectLst/>
                        <a:latin typeface="Comic Sans MS" pitchFamily="66" charset="0"/>
                      </a:endParaRPr>
                    </a:p>
                  </a:txBody>
                  <a:tcPr marL="91456" marR="91456" marT="45704" marB="457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altLang="ru-RU" sz="2400" b="0" i="0" u="none" strike="noStrike" cap="none" normalizeH="0" baseline="0" dirty="0">
                          <a:ln>
                            <a:noFill/>
                          </a:ln>
                          <a:solidFill>
                            <a:schemeClr val="tx1"/>
                          </a:solidFill>
                          <a:effectLst/>
                          <a:latin typeface="Comic Sans MS" pitchFamily="66" charset="0"/>
                        </a:rPr>
                        <a:t>14 (20%)</a:t>
                      </a:r>
                    </a:p>
                  </a:txBody>
                  <a:tcPr marL="91456" marR="91456" marT="45704" marB="457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507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lt-LT" altLang="ru-RU" sz="2800" b="0" i="0" u="none" strike="noStrike" cap="none" normalizeH="0" baseline="0" dirty="0">
                          <a:ln>
                            <a:noFill/>
                          </a:ln>
                          <a:solidFill>
                            <a:schemeClr val="tx1"/>
                          </a:solidFill>
                          <a:effectLst/>
                          <a:latin typeface="Comic Sans MS" pitchFamily="66" charset="0"/>
                        </a:rPr>
                        <a:t>2019 m.</a:t>
                      </a:r>
                    </a:p>
                  </a:txBody>
                  <a:tcPr marL="91456" marR="91456" marT="45704" marB="457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altLang="ru-RU" sz="2500" b="0" i="0" u="none" strike="noStrike" cap="none" normalizeH="0" baseline="0" dirty="0">
                          <a:ln>
                            <a:noFill/>
                          </a:ln>
                          <a:solidFill>
                            <a:schemeClr val="tx1"/>
                          </a:solidFill>
                          <a:effectLst/>
                          <a:latin typeface="Comic Sans MS" pitchFamily="66" charset="0"/>
                        </a:rPr>
                        <a:t>9 (14,1%)</a:t>
                      </a:r>
                      <a:endParaRPr kumimoji="0" lang="en-US" altLang="ru-RU" sz="2500" b="0" i="0" u="none" strike="noStrike" cap="none" normalizeH="0" baseline="0" dirty="0">
                        <a:ln>
                          <a:noFill/>
                        </a:ln>
                        <a:solidFill>
                          <a:schemeClr val="tx1"/>
                        </a:solidFill>
                        <a:effectLst/>
                        <a:latin typeface="Comic Sans MS" pitchFamily="66" charset="0"/>
                      </a:endParaRPr>
                    </a:p>
                  </a:txBody>
                  <a:tcPr marL="91456" marR="91456" marT="45704" marB="457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altLang="ru-RU" sz="2400" b="0" i="0" u="none" strike="noStrike" cap="none" normalizeH="0" baseline="0" dirty="0">
                          <a:ln>
                            <a:noFill/>
                          </a:ln>
                          <a:solidFill>
                            <a:schemeClr val="tx1"/>
                          </a:solidFill>
                          <a:effectLst/>
                          <a:latin typeface="Comic Sans MS" pitchFamily="66" charset="0"/>
                        </a:rPr>
                        <a:t>4 (6,3%) </a:t>
                      </a:r>
                    </a:p>
                  </a:txBody>
                  <a:tcPr marL="91456" marR="91456" marT="45704" marB="457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507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lt-LT" altLang="ru-RU" sz="2800" b="0" i="0" u="none" strike="noStrike" cap="none" normalizeH="0" baseline="0" dirty="0">
                          <a:ln>
                            <a:noFill/>
                          </a:ln>
                          <a:solidFill>
                            <a:schemeClr val="tx1"/>
                          </a:solidFill>
                          <a:effectLst/>
                          <a:latin typeface="Comic Sans MS" pitchFamily="66" charset="0"/>
                        </a:rPr>
                        <a:t>2020 m.</a:t>
                      </a:r>
                    </a:p>
                  </a:txBody>
                  <a:tcPr marL="91456" marR="91456" marT="45704" marB="457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altLang="ru-RU" sz="2500" b="0" i="0" u="none" strike="noStrike" cap="none" normalizeH="0" baseline="0" dirty="0">
                          <a:ln>
                            <a:noFill/>
                          </a:ln>
                          <a:solidFill>
                            <a:schemeClr val="tx1"/>
                          </a:solidFill>
                          <a:effectLst/>
                          <a:latin typeface="Comic Sans MS" pitchFamily="66" charset="0"/>
                        </a:rPr>
                        <a:t>22 (29,7</a:t>
                      </a:r>
                      <a:r>
                        <a:rPr kumimoji="0" lang="en-CA" altLang="ru-RU" sz="2500" b="0" i="0" u="none" strike="noStrike" cap="none" normalizeH="0" baseline="0" dirty="0">
                          <a:ln>
                            <a:noFill/>
                          </a:ln>
                          <a:solidFill>
                            <a:schemeClr val="tx1"/>
                          </a:solidFill>
                          <a:effectLst/>
                          <a:latin typeface="Comic Sans MS" pitchFamily="66" charset="0"/>
                        </a:rPr>
                        <a:t>%)</a:t>
                      </a:r>
                      <a:endParaRPr kumimoji="0" lang="en-US" altLang="ru-RU" sz="2500" b="0" i="0" u="none" strike="noStrike" cap="none" normalizeH="0" baseline="0" dirty="0">
                        <a:ln>
                          <a:noFill/>
                        </a:ln>
                        <a:solidFill>
                          <a:schemeClr val="tx1"/>
                        </a:solidFill>
                        <a:effectLst/>
                        <a:latin typeface="Comic Sans MS" pitchFamily="66" charset="0"/>
                      </a:endParaRPr>
                    </a:p>
                  </a:txBody>
                  <a:tcPr marL="91456" marR="91456" marT="45704" marB="457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altLang="ru-RU" sz="2400" b="0" i="0" u="none" strike="noStrike" cap="none" normalizeH="0" baseline="0" dirty="0">
                          <a:ln>
                            <a:noFill/>
                          </a:ln>
                          <a:solidFill>
                            <a:schemeClr val="tx1"/>
                          </a:solidFill>
                          <a:effectLst/>
                          <a:latin typeface="Comic Sans MS" pitchFamily="66" charset="0"/>
                        </a:rPr>
                        <a:t>4</a:t>
                      </a:r>
                      <a:r>
                        <a:rPr kumimoji="0" lang="en-CA" altLang="ru-RU" sz="2400" b="0" i="0" u="none" strike="noStrike" cap="none" normalizeH="0" baseline="0" dirty="0">
                          <a:ln>
                            <a:noFill/>
                          </a:ln>
                          <a:solidFill>
                            <a:schemeClr val="tx1"/>
                          </a:solidFill>
                          <a:effectLst/>
                          <a:latin typeface="Comic Sans MS" pitchFamily="66" charset="0"/>
                        </a:rPr>
                        <a:t> (</a:t>
                      </a:r>
                      <a:r>
                        <a:rPr kumimoji="0" lang="lt-LT" altLang="ru-RU" sz="2400" b="0" i="0" u="none" strike="noStrike" cap="none" normalizeH="0" baseline="0" dirty="0">
                          <a:ln>
                            <a:noFill/>
                          </a:ln>
                          <a:solidFill>
                            <a:schemeClr val="tx1"/>
                          </a:solidFill>
                          <a:effectLst/>
                          <a:latin typeface="Comic Sans MS" pitchFamily="66" charset="0"/>
                        </a:rPr>
                        <a:t>5,4</a:t>
                      </a:r>
                      <a:r>
                        <a:rPr kumimoji="0" lang="en-CA" altLang="ru-RU" sz="2400" b="0" i="0" u="none" strike="noStrike" cap="none" normalizeH="0" baseline="0" dirty="0">
                          <a:ln>
                            <a:noFill/>
                          </a:ln>
                          <a:solidFill>
                            <a:schemeClr val="tx1"/>
                          </a:solidFill>
                          <a:effectLst/>
                          <a:latin typeface="Comic Sans MS" pitchFamily="66" charset="0"/>
                        </a:rPr>
                        <a:t>%)</a:t>
                      </a:r>
                      <a:endParaRPr kumimoji="0" lang="lt-LT" altLang="ru-RU" sz="2400" b="0" i="0" u="none" strike="noStrike" cap="none" normalizeH="0" baseline="0" dirty="0">
                        <a:ln>
                          <a:noFill/>
                        </a:ln>
                        <a:solidFill>
                          <a:schemeClr val="tx1"/>
                        </a:solidFill>
                        <a:effectLst/>
                        <a:latin typeface="Comic Sans MS" pitchFamily="66" charset="0"/>
                      </a:endParaRPr>
                    </a:p>
                  </a:txBody>
                  <a:tcPr marL="91456" marR="91456" marT="45704" marB="457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5070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lt-LT" altLang="ru-RU" sz="2800" b="0" i="0" u="none" strike="noStrike" cap="none" normalizeH="0" baseline="0" dirty="0">
                          <a:ln>
                            <a:noFill/>
                          </a:ln>
                          <a:solidFill>
                            <a:srgbClr val="C00000"/>
                          </a:solidFill>
                          <a:effectLst/>
                          <a:latin typeface="Comic Sans MS" pitchFamily="66" charset="0"/>
                        </a:rPr>
                        <a:t>2021 m.</a:t>
                      </a:r>
                    </a:p>
                  </a:txBody>
                  <a:tcPr marL="91456" marR="91456" marT="45704" marB="45704"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altLang="ru-RU" sz="2500" b="0" i="0" u="none" strike="noStrike" cap="none" normalizeH="0" baseline="0" dirty="0">
                          <a:ln>
                            <a:noFill/>
                          </a:ln>
                          <a:solidFill>
                            <a:srgbClr val="FF0000"/>
                          </a:solidFill>
                          <a:effectLst/>
                          <a:latin typeface="Comic Sans MS" pitchFamily="66" charset="0"/>
                        </a:rPr>
                        <a:t>7 (11,5</a:t>
                      </a:r>
                      <a:r>
                        <a:rPr kumimoji="0" lang="en-CA" altLang="ru-RU" sz="2500" b="0" i="0" u="none" strike="noStrike" cap="none" normalizeH="0" baseline="0" dirty="0">
                          <a:ln>
                            <a:noFill/>
                          </a:ln>
                          <a:solidFill>
                            <a:srgbClr val="FF0000"/>
                          </a:solidFill>
                          <a:effectLst/>
                          <a:latin typeface="Comic Sans MS" pitchFamily="66" charset="0"/>
                        </a:rPr>
                        <a:t>%</a:t>
                      </a:r>
                      <a:r>
                        <a:rPr kumimoji="0" lang="lt-LT" altLang="ru-RU" sz="2500" b="0" i="0" u="none" strike="noStrike" cap="none" normalizeH="0" baseline="0" dirty="0">
                          <a:ln>
                            <a:noFill/>
                          </a:ln>
                          <a:solidFill>
                            <a:srgbClr val="FF0000"/>
                          </a:solidFill>
                          <a:effectLst/>
                          <a:latin typeface="Comic Sans MS" pitchFamily="66" charset="0"/>
                        </a:rPr>
                        <a:t>)</a:t>
                      </a:r>
                      <a:endParaRPr kumimoji="0" lang="en-US" altLang="ru-RU" sz="2500" b="0" i="0" u="none" strike="noStrike" cap="none" normalizeH="0" baseline="0" dirty="0">
                        <a:ln>
                          <a:noFill/>
                        </a:ln>
                        <a:solidFill>
                          <a:srgbClr val="FF0000"/>
                        </a:solidFill>
                        <a:effectLst/>
                        <a:latin typeface="Comic Sans MS" pitchFamily="66" charset="0"/>
                      </a:endParaRPr>
                    </a:p>
                  </a:txBody>
                  <a:tcPr marL="91456" marR="91456" marT="45704" marB="457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altLang="ru-RU" sz="2400" b="0" i="0" u="none" strike="noStrike" cap="none" normalizeH="0" baseline="0" dirty="0">
                          <a:ln>
                            <a:noFill/>
                          </a:ln>
                          <a:solidFill>
                            <a:srgbClr val="C00000"/>
                          </a:solidFill>
                          <a:effectLst/>
                          <a:latin typeface="Comic Sans MS" pitchFamily="66" charset="0"/>
                        </a:rPr>
                        <a:t>10 (16,4</a:t>
                      </a:r>
                      <a:r>
                        <a:rPr kumimoji="0" lang="en-US" altLang="ru-RU" sz="2400" b="0" i="0" u="none" strike="noStrike" cap="none" normalizeH="0" baseline="0" dirty="0">
                          <a:ln>
                            <a:noFill/>
                          </a:ln>
                          <a:solidFill>
                            <a:srgbClr val="C00000"/>
                          </a:solidFill>
                          <a:effectLst/>
                          <a:latin typeface="Comic Sans MS" pitchFamily="66" charset="0"/>
                        </a:rPr>
                        <a:t>%)</a:t>
                      </a:r>
                      <a:endParaRPr kumimoji="0" lang="lt-LT" altLang="ru-RU" sz="2400" b="0" i="0" u="none" strike="noStrike" cap="none" normalizeH="0" baseline="0" dirty="0">
                        <a:ln>
                          <a:noFill/>
                        </a:ln>
                        <a:solidFill>
                          <a:srgbClr val="C00000"/>
                        </a:solidFill>
                        <a:effectLst/>
                        <a:latin typeface="Comic Sans MS" pitchFamily="66" charset="0"/>
                      </a:endParaRPr>
                    </a:p>
                  </a:txBody>
                  <a:tcPr marL="91456" marR="91456" marT="45704" marB="45704"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29101730"/>
                  </a:ext>
                </a:extLst>
              </a:tr>
            </a:tbl>
          </a:graphicData>
        </a:graphic>
      </p:graphicFrame>
      <p:sp>
        <p:nvSpPr>
          <p:cNvPr id="2" name="Skaidrės numerio vietos rezervavimo ženklas 1"/>
          <p:cNvSpPr>
            <a:spLocks noGrp="1"/>
          </p:cNvSpPr>
          <p:nvPr>
            <p:ph type="sldNum" sz="quarter" idx="12"/>
          </p:nvPr>
        </p:nvSpPr>
        <p:spPr/>
        <p:txBody>
          <a:bodyPr/>
          <a:lstStyle/>
          <a:p>
            <a:pPr>
              <a:defRPr/>
            </a:pPr>
            <a:fld id="{59F1B1B5-B080-4AD9-B170-C5558298A452}" type="slidenum">
              <a:rPr lang="lt-LT" smtClean="0"/>
              <a:pPr>
                <a:defRPr/>
              </a:pPr>
              <a:t>3</a:t>
            </a:fld>
            <a:endParaRPr lang="lt-LT"/>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404813"/>
            <a:ext cx="6870700" cy="1079500"/>
          </a:xfrm>
        </p:spPr>
        <p:txBody>
          <a:bodyPr/>
          <a:lstStyle/>
          <a:p>
            <a:pPr eaLnBrk="1" hangingPunct="1"/>
            <a:br>
              <a:rPr lang="lt-LT" altLang="lt-LT" sz="2800" b="1"/>
            </a:br>
            <a:r>
              <a:rPr lang="lt-LT" altLang="lt-LT" sz="2800" b="1">
                <a:solidFill>
                  <a:schemeClr val="folHlink"/>
                </a:solidFill>
              </a:rPr>
              <a:t>Lietuvių kalbos ir literatūros VBE</a:t>
            </a:r>
            <a:br>
              <a:rPr lang="lt-LT" altLang="lt-LT" sz="2800"/>
            </a:br>
            <a:r>
              <a:rPr lang="lt-LT" altLang="lt-LT" sz="2800" b="1"/>
              <a:t>Pasirinkusiųjų dalis</a:t>
            </a:r>
          </a:p>
        </p:txBody>
      </p:sp>
      <p:graphicFrame>
        <p:nvGraphicFramePr>
          <p:cNvPr id="65630" name="Group 94"/>
          <p:cNvGraphicFramePr>
            <a:graphicFrameLocks noGrp="1"/>
          </p:cNvGraphicFramePr>
          <p:nvPr>
            <p:ph idx="1"/>
            <p:extLst>
              <p:ext uri="{D42A27DB-BD31-4B8C-83A1-F6EECF244321}">
                <p14:modId xmlns:p14="http://schemas.microsoft.com/office/powerpoint/2010/main" val="597233970"/>
              </p:ext>
            </p:extLst>
          </p:nvPr>
        </p:nvGraphicFramePr>
        <p:xfrm>
          <a:off x="685800" y="1747838"/>
          <a:ext cx="7558608" cy="3810756"/>
        </p:xfrm>
        <a:graphic>
          <a:graphicData uri="http://schemas.openxmlformats.org/drawingml/2006/table">
            <a:tbl>
              <a:tblPr/>
              <a:tblGrid>
                <a:gridCol w="1365250">
                  <a:extLst>
                    <a:ext uri="{9D8B030D-6E8A-4147-A177-3AD203B41FA5}">
                      <a16:colId xmlns:a16="http://schemas.microsoft.com/office/drawing/2014/main" val="20000"/>
                    </a:ext>
                  </a:extLst>
                </a:gridCol>
                <a:gridCol w="2880990">
                  <a:extLst>
                    <a:ext uri="{9D8B030D-6E8A-4147-A177-3AD203B41FA5}">
                      <a16:colId xmlns:a16="http://schemas.microsoft.com/office/drawing/2014/main" val="20001"/>
                    </a:ext>
                  </a:extLst>
                </a:gridCol>
                <a:gridCol w="3312368">
                  <a:extLst>
                    <a:ext uri="{9D8B030D-6E8A-4147-A177-3AD203B41FA5}">
                      <a16:colId xmlns:a16="http://schemas.microsoft.com/office/drawing/2014/main" val="20002"/>
                    </a:ext>
                  </a:extLst>
                </a:gridCol>
              </a:tblGrid>
              <a:tr h="70106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000" b="1" i="0" u="none" strike="noStrike" cap="none" normalizeH="0" baseline="0" dirty="0" err="1">
                          <a:ln>
                            <a:noFill/>
                          </a:ln>
                          <a:solidFill>
                            <a:schemeClr val="tx1"/>
                          </a:solidFill>
                          <a:effectLst/>
                          <a:latin typeface="Comic Sans MS" pitchFamily="66" charset="0"/>
                        </a:rPr>
                        <a:t>Metai</a:t>
                      </a:r>
                      <a:endParaRPr kumimoji="0" lang="lt-LT" sz="2000" b="1" i="0" u="none" strike="noStrike" cap="none" normalizeH="0" baseline="0" dirty="0">
                        <a:ln>
                          <a:noFill/>
                        </a:ln>
                        <a:solidFill>
                          <a:schemeClr val="tx1"/>
                        </a:solidFill>
                        <a:effectLst/>
                        <a:latin typeface="Comic Sans MS" pitchFamily="66" charset="0"/>
                      </a:endParaRPr>
                    </a:p>
                  </a:txBody>
                  <a:tcPr marT="45732" marB="4573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000" b="1" i="0" u="none" strike="noStrike" cap="none" normalizeH="0" baseline="0" dirty="0">
                          <a:ln>
                            <a:noFill/>
                          </a:ln>
                          <a:solidFill>
                            <a:schemeClr val="tx1"/>
                          </a:solidFill>
                          <a:effectLst/>
                          <a:latin typeface="Comic Sans MS" pitchFamily="66" charset="0"/>
                        </a:rPr>
                        <a:t>Rusų mok. k. mokyklose</a:t>
                      </a:r>
                    </a:p>
                  </a:txBody>
                  <a:tcPr marT="45732" marB="457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000" b="1" i="0" u="none" strike="noStrike" cap="none" normalizeH="0" baseline="0" dirty="0">
                          <a:ln>
                            <a:noFill/>
                          </a:ln>
                          <a:solidFill>
                            <a:schemeClr val="tx1"/>
                          </a:solidFill>
                          <a:effectLst/>
                          <a:latin typeface="Comic Sans MS" pitchFamily="66" charset="0"/>
                        </a:rPr>
                        <a:t>Lietuvių mok. k. mokyklose</a:t>
                      </a:r>
                    </a:p>
                  </a:txBody>
                  <a:tcPr marT="45732" marB="4573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828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lt-LT" sz="2400" b="0" i="0" u="none" strike="noStrike" cap="none" normalizeH="0" baseline="0" dirty="0">
                          <a:ln>
                            <a:noFill/>
                          </a:ln>
                          <a:solidFill>
                            <a:schemeClr val="tx1"/>
                          </a:solidFill>
                          <a:effectLst/>
                          <a:latin typeface="Comic Sans MS" pitchFamily="66" charset="0"/>
                        </a:rPr>
                        <a:t>2016 m.</a:t>
                      </a:r>
                    </a:p>
                  </a:txBody>
                  <a:tcPr marT="45732" marB="4573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dirty="0">
                          <a:ln>
                            <a:noFill/>
                          </a:ln>
                          <a:solidFill>
                            <a:schemeClr val="tx1"/>
                          </a:solidFill>
                          <a:effectLst/>
                          <a:latin typeface="Comic Sans MS" pitchFamily="66" charset="0"/>
                        </a:rPr>
                        <a:t>26,2%</a:t>
                      </a:r>
                    </a:p>
                  </a:txBody>
                  <a:tcPr marT="45732" marB="457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lt-LT" sz="2800" kern="0" dirty="0">
                          <a:solidFill>
                            <a:schemeClr val="tx1"/>
                          </a:solidFill>
                        </a:rPr>
                        <a:t>67,7%</a:t>
                      </a:r>
                    </a:p>
                  </a:txBody>
                  <a:tcPr marT="45732" marB="4573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828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lt-LT" sz="2400" b="0" i="0" u="none" strike="noStrike" cap="none" normalizeH="0" baseline="0" dirty="0">
                          <a:ln>
                            <a:noFill/>
                          </a:ln>
                          <a:solidFill>
                            <a:schemeClr val="tx1"/>
                          </a:solidFill>
                          <a:effectLst/>
                          <a:latin typeface="Comic Sans MS" pitchFamily="66" charset="0"/>
                        </a:rPr>
                        <a:t>2017 m. </a:t>
                      </a:r>
                    </a:p>
                  </a:txBody>
                  <a:tcPr marT="45732" marB="4573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dirty="0">
                          <a:ln>
                            <a:noFill/>
                          </a:ln>
                          <a:solidFill>
                            <a:schemeClr val="tx1"/>
                          </a:solidFill>
                          <a:effectLst/>
                          <a:latin typeface="Comic Sans MS" pitchFamily="66" charset="0"/>
                        </a:rPr>
                        <a:t>28 (42,4%)</a:t>
                      </a:r>
                    </a:p>
                  </a:txBody>
                  <a:tcPr marT="45732" marB="457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lt-LT" sz="2800" kern="0" dirty="0">
                          <a:solidFill>
                            <a:schemeClr val="tx1"/>
                          </a:solidFill>
                        </a:rPr>
                        <a:t>35 (100%)</a:t>
                      </a:r>
                    </a:p>
                  </a:txBody>
                  <a:tcPr marT="45732" marB="4573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828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lt-LT" sz="2400" b="0" i="0" u="none" strike="noStrike" cap="none" normalizeH="0" baseline="0" dirty="0">
                          <a:ln>
                            <a:noFill/>
                          </a:ln>
                          <a:solidFill>
                            <a:schemeClr val="tx1"/>
                          </a:solidFill>
                          <a:effectLst/>
                          <a:latin typeface="Comic Sans MS" pitchFamily="66" charset="0"/>
                        </a:rPr>
                        <a:t>2018 m.</a:t>
                      </a:r>
                    </a:p>
                  </a:txBody>
                  <a:tcPr marT="45732" marB="4573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dirty="0">
                          <a:ln>
                            <a:noFill/>
                          </a:ln>
                          <a:solidFill>
                            <a:schemeClr val="tx1"/>
                          </a:solidFill>
                          <a:effectLst/>
                          <a:latin typeface="Comic Sans MS" pitchFamily="66" charset="0"/>
                        </a:rPr>
                        <a:t>20 (35,7%)</a:t>
                      </a:r>
                    </a:p>
                  </a:txBody>
                  <a:tcPr marT="45732" marB="457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lt-LT" sz="2800" kern="0" dirty="0">
                          <a:solidFill>
                            <a:schemeClr val="tx1"/>
                          </a:solidFill>
                        </a:rPr>
                        <a:t>23 (76,7%)</a:t>
                      </a:r>
                    </a:p>
                  </a:txBody>
                  <a:tcPr marT="45732" marB="4573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828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lt-LT" sz="2400" b="0" i="0" u="none" strike="noStrike" cap="none" normalizeH="0" baseline="0" dirty="0">
                          <a:ln>
                            <a:noFill/>
                          </a:ln>
                          <a:solidFill>
                            <a:schemeClr val="tx1"/>
                          </a:solidFill>
                          <a:effectLst/>
                          <a:latin typeface="Comic Sans MS" pitchFamily="66" charset="0"/>
                        </a:rPr>
                        <a:t>2019 m.</a:t>
                      </a:r>
                    </a:p>
                  </a:txBody>
                  <a:tcPr marT="45732" marB="4573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dirty="0">
                          <a:ln>
                            <a:noFill/>
                          </a:ln>
                          <a:solidFill>
                            <a:schemeClr val="tx1"/>
                          </a:solidFill>
                          <a:effectLst/>
                          <a:latin typeface="Comic Sans MS" pitchFamily="66" charset="0"/>
                        </a:rPr>
                        <a:t>14 (26,9%)</a:t>
                      </a:r>
                    </a:p>
                  </a:txBody>
                  <a:tcPr marT="45732" marB="457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lt-LT" sz="2800" kern="0" dirty="0">
                          <a:solidFill>
                            <a:schemeClr val="tx1"/>
                          </a:solidFill>
                        </a:rPr>
                        <a:t>23 (74,2%)</a:t>
                      </a:r>
                    </a:p>
                  </a:txBody>
                  <a:tcPr marT="45732" marB="4573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1828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lt-LT" sz="2400" b="0" i="0" u="none" strike="noStrike" cap="none" normalizeH="0" baseline="0" dirty="0">
                          <a:ln>
                            <a:noFill/>
                          </a:ln>
                          <a:solidFill>
                            <a:schemeClr val="tx1"/>
                          </a:solidFill>
                          <a:effectLst/>
                          <a:latin typeface="Comic Sans MS" pitchFamily="66" charset="0"/>
                        </a:rPr>
                        <a:t>2020 m.</a:t>
                      </a:r>
                    </a:p>
                  </a:txBody>
                  <a:tcPr marT="45732" marB="4573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dirty="0">
                          <a:ln>
                            <a:noFill/>
                          </a:ln>
                          <a:solidFill>
                            <a:schemeClr val="tx1"/>
                          </a:solidFill>
                          <a:effectLst/>
                          <a:latin typeface="Comic Sans MS" pitchFamily="66" charset="0"/>
                        </a:rPr>
                        <a:t>27 (51,9%</a:t>
                      </a:r>
                      <a:r>
                        <a:rPr kumimoji="0" lang="en-CA" sz="2800" b="0" i="0" u="none" strike="noStrike" cap="none" normalizeH="0" baseline="0" dirty="0">
                          <a:ln>
                            <a:noFill/>
                          </a:ln>
                          <a:solidFill>
                            <a:schemeClr val="tx1"/>
                          </a:solidFill>
                          <a:effectLst/>
                          <a:latin typeface="Comic Sans MS" pitchFamily="66" charset="0"/>
                        </a:rPr>
                        <a:t>)</a:t>
                      </a:r>
                      <a:endParaRPr kumimoji="0" lang="lt-LT" sz="2800" b="0" i="0" u="none" strike="noStrike" cap="none" normalizeH="0" baseline="0" dirty="0">
                        <a:ln>
                          <a:noFill/>
                        </a:ln>
                        <a:solidFill>
                          <a:schemeClr val="tx1"/>
                        </a:solidFill>
                        <a:effectLst/>
                        <a:latin typeface="Comic Sans MS" pitchFamily="66" charset="0"/>
                      </a:endParaRPr>
                    </a:p>
                  </a:txBody>
                  <a:tcPr marT="45732" marB="457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en-CA" sz="2800" kern="0" dirty="0">
                          <a:solidFill>
                            <a:schemeClr val="tx1"/>
                          </a:solidFill>
                        </a:rPr>
                        <a:t>15 (65,2</a:t>
                      </a:r>
                      <a:r>
                        <a:rPr kumimoji="0" lang="lt-LT" sz="2800" b="0" i="0" u="none" strike="noStrike" cap="none" normalizeH="0" baseline="0" dirty="0">
                          <a:ln>
                            <a:noFill/>
                          </a:ln>
                          <a:solidFill>
                            <a:schemeClr val="tx1"/>
                          </a:solidFill>
                          <a:effectLst/>
                          <a:latin typeface="Comic Sans MS" pitchFamily="66" charset="0"/>
                        </a:rPr>
                        <a:t>%</a:t>
                      </a:r>
                      <a:r>
                        <a:rPr kumimoji="0" lang="en-CA" sz="2800" b="0" i="0" u="none" strike="noStrike" cap="none" normalizeH="0" baseline="0" dirty="0">
                          <a:ln>
                            <a:noFill/>
                          </a:ln>
                          <a:solidFill>
                            <a:schemeClr val="tx1"/>
                          </a:solidFill>
                          <a:effectLst/>
                          <a:latin typeface="Comic Sans MS" pitchFamily="66" charset="0"/>
                        </a:rPr>
                        <a:t>)</a:t>
                      </a:r>
                      <a:endParaRPr lang="lt-LT" sz="2800" kern="0" dirty="0">
                        <a:solidFill>
                          <a:schemeClr val="tx1"/>
                        </a:solidFill>
                      </a:endParaRPr>
                    </a:p>
                  </a:txBody>
                  <a:tcPr marT="45732" marB="4573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18282">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lt-LT" sz="2400" b="0" i="0" u="none" strike="noStrike" cap="none" normalizeH="0" baseline="0" dirty="0">
                          <a:ln>
                            <a:noFill/>
                          </a:ln>
                          <a:solidFill>
                            <a:srgbClr val="C00000"/>
                          </a:solidFill>
                          <a:effectLst/>
                          <a:latin typeface="Comic Sans MS" pitchFamily="66" charset="0"/>
                        </a:rPr>
                        <a:t>2021 m. </a:t>
                      </a:r>
                    </a:p>
                  </a:txBody>
                  <a:tcPr marT="45732" marB="45732"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lt-LT" sz="2800" b="0" i="0" u="none" strike="noStrike" cap="none" normalizeH="0" baseline="0" dirty="0">
                          <a:ln>
                            <a:noFill/>
                          </a:ln>
                          <a:solidFill>
                            <a:srgbClr val="C00000"/>
                          </a:solidFill>
                          <a:effectLst/>
                          <a:latin typeface="Comic Sans MS" pitchFamily="66" charset="0"/>
                        </a:rPr>
                        <a:t>24 (46,2</a:t>
                      </a:r>
                      <a:r>
                        <a:rPr kumimoji="0" lang="en-US" sz="2800" b="0" i="0" u="none" strike="noStrike" cap="none" normalizeH="0" baseline="0" dirty="0">
                          <a:ln>
                            <a:noFill/>
                          </a:ln>
                          <a:solidFill>
                            <a:srgbClr val="C00000"/>
                          </a:solidFill>
                          <a:effectLst/>
                          <a:latin typeface="Comic Sans MS" pitchFamily="66" charset="0"/>
                        </a:rPr>
                        <a:t>%)</a:t>
                      </a:r>
                      <a:endParaRPr kumimoji="0" lang="lt-LT" sz="2800" b="0" i="0" u="none" strike="noStrike" cap="none" normalizeH="0" baseline="0" dirty="0">
                        <a:ln>
                          <a:noFill/>
                        </a:ln>
                        <a:solidFill>
                          <a:srgbClr val="C00000"/>
                        </a:solidFill>
                        <a:effectLst/>
                        <a:latin typeface="Comic Sans MS" pitchFamily="66" charset="0"/>
                      </a:endParaRPr>
                    </a:p>
                  </a:txBody>
                  <a:tcPr marT="45732" marB="45732"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defRPr/>
                      </a:pPr>
                      <a:r>
                        <a:rPr lang="lt-LT" sz="2800" kern="0" dirty="0">
                          <a:solidFill>
                            <a:srgbClr val="C00000"/>
                          </a:solidFill>
                        </a:rPr>
                        <a:t>19</a:t>
                      </a:r>
                      <a:r>
                        <a:rPr lang="en-US" sz="2800" kern="0" dirty="0">
                          <a:solidFill>
                            <a:srgbClr val="C00000"/>
                          </a:solidFill>
                        </a:rPr>
                        <a:t> (90,5%)</a:t>
                      </a:r>
                      <a:endParaRPr lang="lt-LT" sz="2800" kern="0" dirty="0">
                        <a:solidFill>
                          <a:srgbClr val="C00000"/>
                        </a:solidFill>
                      </a:endParaRPr>
                    </a:p>
                  </a:txBody>
                  <a:tcPr marT="45732" marB="45732"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11023751"/>
                  </a:ext>
                </a:extLst>
              </a:tr>
            </a:tbl>
          </a:graphicData>
        </a:graphic>
      </p:graphicFrame>
      <p:sp>
        <p:nvSpPr>
          <p:cNvPr id="2" name="Skaidrės numerio vietos rezervavimo ženklas 1"/>
          <p:cNvSpPr>
            <a:spLocks noGrp="1"/>
          </p:cNvSpPr>
          <p:nvPr>
            <p:ph type="sldNum" sz="quarter" idx="12"/>
          </p:nvPr>
        </p:nvSpPr>
        <p:spPr/>
        <p:txBody>
          <a:bodyPr/>
          <a:lstStyle/>
          <a:p>
            <a:pPr>
              <a:defRPr/>
            </a:pPr>
            <a:fld id="{59F1B1B5-B080-4AD9-B170-C5558298A452}" type="slidenum">
              <a:rPr lang="lt-LT" smtClean="0"/>
              <a:pPr>
                <a:defRPr/>
              </a:pPr>
              <a:t>4</a:t>
            </a:fld>
            <a:endParaRPr lang="lt-LT"/>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ntraštė 1"/>
          <p:cNvSpPr>
            <a:spLocks noGrp="1"/>
          </p:cNvSpPr>
          <p:nvPr>
            <p:ph type="title"/>
          </p:nvPr>
        </p:nvSpPr>
        <p:spPr/>
        <p:txBody>
          <a:bodyPr/>
          <a:lstStyle/>
          <a:p>
            <a:r>
              <a:rPr lang="lt-LT" altLang="lt-LT" sz="3200">
                <a:solidFill>
                  <a:srgbClr val="000000"/>
                </a:solidFill>
                <a:ea typeface="Calibri" pitchFamily="34" charset="0"/>
                <a:cs typeface="Calibri" pitchFamily="34" charset="0"/>
              </a:rPr>
              <a:t>GERIAUSIAIS BALAIS (86</a:t>
            </a:r>
            <a:r>
              <a:rPr lang="lt-LT" altLang="lt-LT" sz="3200">
                <a:cs typeface="Times New Roman" pitchFamily="18" charset="0"/>
              </a:rPr>
              <a:t>–</a:t>
            </a:r>
            <a:r>
              <a:rPr lang="lt-LT" altLang="lt-LT" sz="3200">
                <a:solidFill>
                  <a:srgbClr val="000000"/>
                </a:solidFill>
                <a:ea typeface="Calibri" pitchFamily="34" charset="0"/>
                <a:cs typeface="Calibri" pitchFamily="34" charset="0"/>
              </a:rPr>
              <a:t>100) IŠLAIKIUIŲJŲ VBE DALIS (1)</a:t>
            </a:r>
            <a:endParaRPr lang="lt-LT" altLang="lt-LT" sz="3200"/>
          </a:p>
        </p:txBody>
      </p:sp>
      <p:graphicFrame>
        <p:nvGraphicFramePr>
          <p:cNvPr id="5" name="Lentelės vietos rezervavimo ženklas 4"/>
          <p:cNvGraphicFramePr>
            <a:graphicFrameLocks noGrp="1"/>
          </p:cNvGraphicFramePr>
          <p:nvPr>
            <p:ph type="tbl" idx="1"/>
            <p:extLst>
              <p:ext uri="{D42A27DB-BD31-4B8C-83A1-F6EECF244321}">
                <p14:modId xmlns:p14="http://schemas.microsoft.com/office/powerpoint/2010/main" val="1209906408"/>
              </p:ext>
            </p:extLst>
          </p:nvPr>
        </p:nvGraphicFramePr>
        <p:xfrm>
          <a:off x="107504" y="1916832"/>
          <a:ext cx="8640959" cy="4785844"/>
        </p:xfrm>
        <a:graphic>
          <a:graphicData uri="http://schemas.openxmlformats.org/drawingml/2006/table">
            <a:tbl>
              <a:tblPr firstRow="1" firstCol="1" bandRow="1" bandCol="1">
                <a:tableStyleId>{5C22544A-7EE6-4342-B048-85BDC9FD1C3A}</a:tableStyleId>
              </a:tblPr>
              <a:tblGrid>
                <a:gridCol w="1407432">
                  <a:extLst>
                    <a:ext uri="{9D8B030D-6E8A-4147-A177-3AD203B41FA5}">
                      <a16:colId xmlns:a16="http://schemas.microsoft.com/office/drawing/2014/main" val="20000"/>
                    </a:ext>
                  </a:extLst>
                </a:gridCol>
                <a:gridCol w="1137121">
                  <a:extLst>
                    <a:ext uri="{9D8B030D-6E8A-4147-A177-3AD203B41FA5}">
                      <a16:colId xmlns:a16="http://schemas.microsoft.com/office/drawing/2014/main" val="20001"/>
                    </a:ext>
                  </a:extLst>
                </a:gridCol>
                <a:gridCol w="1206580">
                  <a:extLst>
                    <a:ext uri="{9D8B030D-6E8A-4147-A177-3AD203B41FA5}">
                      <a16:colId xmlns:a16="http://schemas.microsoft.com/office/drawing/2014/main" val="20002"/>
                    </a:ext>
                  </a:extLst>
                </a:gridCol>
                <a:gridCol w="1397093">
                  <a:extLst>
                    <a:ext uri="{9D8B030D-6E8A-4147-A177-3AD203B41FA5}">
                      <a16:colId xmlns:a16="http://schemas.microsoft.com/office/drawing/2014/main" val="20003"/>
                    </a:ext>
                  </a:extLst>
                </a:gridCol>
                <a:gridCol w="1333589">
                  <a:extLst>
                    <a:ext uri="{9D8B030D-6E8A-4147-A177-3AD203B41FA5}">
                      <a16:colId xmlns:a16="http://schemas.microsoft.com/office/drawing/2014/main" val="20004"/>
                    </a:ext>
                  </a:extLst>
                </a:gridCol>
                <a:gridCol w="1079572">
                  <a:extLst>
                    <a:ext uri="{9D8B030D-6E8A-4147-A177-3AD203B41FA5}">
                      <a16:colId xmlns:a16="http://schemas.microsoft.com/office/drawing/2014/main" val="20005"/>
                    </a:ext>
                  </a:extLst>
                </a:gridCol>
                <a:gridCol w="1079572">
                  <a:extLst>
                    <a:ext uri="{9D8B030D-6E8A-4147-A177-3AD203B41FA5}">
                      <a16:colId xmlns:a16="http://schemas.microsoft.com/office/drawing/2014/main" val="3339885110"/>
                    </a:ext>
                  </a:extLst>
                </a:gridCol>
              </a:tblGrid>
              <a:tr h="295142">
                <a:tc rowSpan="2">
                  <a:txBody>
                    <a:bodyPr/>
                    <a:lstStyle/>
                    <a:p>
                      <a:pPr algn="just">
                        <a:spcAft>
                          <a:spcPts val="0"/>
                        </a:spcAft>
                      </a:pPr>
                      <a:r>
                        <a:rPr lang="lt-LT" sz="1600" dirty="0">
                          <a:solidFill>
                            <a:srgbClr val="C00000"/>
                          </a:solidFill>
                          <a:effectLst/>
                        </a:rPr>
                        <a:t>Egzamino dalyko pavadinimas </a:t>
                      </a:r>
                      <a:endParaRPr lang="lt-LT" sz="1600" dirty="0">
                        <a:solidFill>
                          <a:srgbClr val="C00000"/>
                        </a:solidFill>
                        <a:effectLst/>
                        <a:latin typeface="Times New Roman"/>
                        <a:ea typeface="Times New Roman"/>
                      </a:endParaRPr>
                    </a:p>
                  </a:txBody>
                  <a:tcPr marL="68589" marR="68589" marT="0" marB="0"/>
                </a:tc>
                <a:tc gridSpan="2">
                  <a:txBody>
                    <a:bodyPr/>
                    <a:lstStyle/>
                    <a:p>
                      <a:pPr algn="ctr">
                        <a:spcAft>
                          <a:spcPts val="0"/>
                        </a:spcAft>
                      </a:pPr>
                      <a:r>
                        <a:rPr lang="lt-LT" sz="1600" dirty="0">
                          <a:solidFill>
                            <a:srgbClr val="C00000"/>
                          </a:solidFill>
                          <a:effectLst/>
                        </a:rPr>
                        <a:t>Mokslo metai</a:t>
                      </a:r>
                      <a:endParaRPr lang="lt-LT" sz="1600" dirty="0">
                        <a:solidFill>
                          <a:srgbClr val="C00000"/>
                        </a:solidFill>
                        <a:effectLst/>
                        <a:latin typeface="Times New Roman"/>
                        <a:ea typeface="Times New Roman"/>
                      </a:endParaRPr>
                    </a:p>
                  </a:txBody>
                  <a:tcPr marL="68589" marR="68589" marT="0" marB="0"/>
                </a:tc>
                <a:tc hMerge="1">
                  <a:txBody>
                    <a:bodyPr/>
                    <a:lstStyle/>
                    <a:p>
                      <a:pPr algn="ctr">
                        <a:spcAft>
                          <a:spcPts val="0"/>
                        </a:spcAft>
                      </a:pPr>
                      <a:endParaRPr lang="lt-LT" sz="1200" dirty="0">
                        <a:solidFill>
                          <a:srgbClr val="C00000"/>
                        </a:solidFill>
                        <a:effectLst/>
                        <a:latin typeface="Times New Roman"/>
                        <a:ea typeface="Times New Roman"/>
                      </a:endParaRPr>
                    </a:p>
                  </a:txBody>
                  <a:tcPr marL="68580" marR="68580" marT="0" marB="0"/>
                </a:tc>
                <a:tc>
                  <a:txBody>
                    <a:bodyPr/>
                    <a:lstStyle/>
                    <a:p>
                      <a:pPr algn="ctr">
                        <a:spcAft>
                          <a:spcPts val="0"/>
                        </a:spcAft>
                      </a:pPr>
                      <a:endParaRPr lang="lt-LT" sz="1600" dirty="0">
                        <a:solidFill>
                          <a:srgbClr val="C00000"/>
                        </a:solidFill>
                        <a:effectLst/>
                        <a:latin typeface="Times New Roman"/>
                        <a:ea typeface="Times New Roman"/>
                      </a:endParaRPr>
                    </a:p>
                  </a:txBody>
                  <a:tcPr marL="68589" marR="68589" marT="0" marB="0"/>
                </a:tc>
                <a:tc>
                  <a:txBody>
                    <a:bodyPr/>
                    <a:lstStyle/>
                    <a:p>
                      <a:pPr algn="ctr">
                        <a:spcAft>
                          <a:spcPts val="0"/>
                        </a:spcAft>
                      </a:pPr>
                      <a:endParaRPr lang="lt-LT" sz="1600" dirty="0">
                        <a:solidFill>
                          <a:srgbClr val="C00000"/>
                        </a:solidFill>
                        <a:effectLst/>
                        <a:latin typeface="Times New Roman"/>
                        <a:ea typeface="Times New Roman"/>
                      </a:endParaRPr>
                    </a:p>
                  </a:txBody>
                  <a:tcPr marL="68589" marR="68589" marT="0" marB="0"/>
                </a:tc>
                <a:tc>
                  <a:txBody>
                    <a:bodyPr/>
                    <a:lstStyle/>
                    <a:p>
                      <a:pPr algn="ctr">
                        <a:spcAft>
                          <a:spcPts val="0"/>
                        </a:spcAft>
                      </a:pPr>
                      <a:endParaRPr lang="lt-LT" sz="1600" dirty="0">
                        <a:solidFill>
                          <a:srgbClr val="C00000"/>
                        </a:solidFill>
                        <a:effectLst/>
                        <a:latin typeface="Times New Roman"/>
                        <a:ea typeface="Times New Roman"/>
                      </a:endParaRPr>
                    </a:p>
                  </a:txBody>
                  <a:tcPr marL="68589" marR="68589" marT="0" marB="0"/>
                </a:tc>
                <a:tc>
                  <a:txBody>
                    <a:bodyPr/>
                    <a:lstStyle/>
                    <a:p>
                      <a:pPr algn="ctr">
                        <a:spcAft>
                          <a:spcPts val="0"/>
                        </a:spcAft>
                      </a:pPr>
                      <a:endParaRPr lang="lt-LT" sz="1600" dirty="0">
                        <a:solidFill>
                          <a:srgbClr val="C00000"/>
                        </a:solidFill>
                        <a:effectLst/>
                        <a:latin typeface="Times New Roman"/>
                        <a:ea typeface="Times New Roman"/>
                      </a:endParaRPr>
                    </a:p>
                  </a:txBody>
                  <a:tcPr marL="68589" marR="68589" marT="0" marB="0"/>
                </a:tc>
                <a:extLst>
                  <a:ext uri="{0D108BD9-81ED-4DB2-BD59-A6C34878D82A}">
                    <a16:rowId xmlns:a16="http://schemas.microsoft.com/office/drawing/2014/main" val="10000"/>
                  </a:ext>
                </a:extLst>
              </a:tr>
              <a:tr h="538471">
                <a:tc vMerge="1">
                  <a:txBody>
                    <a:bodyPr/>
                    <a:lstStyle/>
                    <a:p>
                      <a:endParaRPr lang="lt-LT"/>
                    </a:p>
                  </a:txBody>
                  <a:tcPr/>
                </a:tc>
                <a:tc>
                  <a:txBody>
                    <a:bodyPr/>
                    <a:lstStyle/>
                    <a:p>
                      <a:pPr algn="ctr">
                        <a:spcAft>
                          <a:spcPts val="0"/>
                        </a:spcAft>
                      </a:pPr>
                      <a:r>
                        <a:rPr lang="lt-LT" sz="1600" b="1" dirty="0">
                          <a:effectLst/>
                          <a:latin typeface="Times New Roman"/>
                          <a:ea typeface="Times New Roman"/>
                        </a:rPr>
                        <a:t>2015-2016  </a:t>
                      </a:r>
                    </a:p>
                    <a:p>
                      <a:pPr algn="ctr">
                        <a:spcAft>
                          <a:spcPts val="0"/>
                        </a:spcAft>
                      </a:pPr>
                      <a:r>
                        <a:rPr lang="lt-LT" sz="1600" b="1" dirty="0">
                          <a:effectLst/>
                          <a:latin typeface="Times New Roman"/>
                          <a:ea typeface="Times New Roman"/>
                        </a:rPr>
                        <a:t>m. m.</a:t>
                      </a:r>
                    </a:p>
                  </a:txBody>
                  <a:tcPr marL="68589" marR="68589" marT="0" marB="0"/>
                </a:tc>
                <a:tc>
                  <a:txBody>
                    <a:bodyPr/>
                    <a:lstStyle/>
                    <a:p>
                      <a:pPr algn="ctr">
                        <a:spcAft>
                          <a:spcPts val="0"/>
                        </a:spcAft>
                      </a:pPr>
                      <a:r>
                        <a:rPr lang="lt-LT" sz="1600" b="1" dirty="0">
                          <a:effectLst/>
                          <a:latin typeface="Times New Roman"/>
                          <a:ea typeface="Times New Roman"/>
                        </a:rPr>
                        <a:t>2016-2017  </a:t>
                      </a:r>
                    </a:p>
                    <a:p>
                      <a:pPr algn="ctr">
                        <a:spcAft>
                          <a:spcPts val="0"/>
                        </a:spcAft>
                      </a:pPr>
                      <a:r>
                        <a:rPr lang="lt-LT" sz="1600" b="1" dirty="0">
                          <a:effectLst/>
                          <a:latin typeface="Times New Roman"/>
                          <a:ea typeface="Times New Roman"/>
                        </a:rPr>
                        <a:t>m. m.</a:t>
                      </a:r>
                    </a:p>
                  </a:txBody>
                  <a:tcPr marL="68589" marR="68589" marT="0" marB="0"/>
                </a:tc>
                <a:tc>
                  <a:txBody>
                    <a:bodyPr/>
                    <a:lstStyle/>
                    <a:p>
                      <a:pPr algn="ctr">
                        <a:spcAft>
                          <a:spcPts val="0"/>
                        </a:spcAft>
                      </a:pPr>
                      <a:r>
                        <a:rPr lang="lt-LT" sz="1600" b="1" dirty="0">
                          <a:effectLst/>
                          <a:latin typeface="Times New Roman"/>
                          <a:ea typeface="Times New Roman"/>
                        </a:rPr>
                        <a:t>2017-2018 </a:t>
                      </a:r>
                    </a:p>
                    <a:p>
                      <a:pPr algn="ctr">
                        <a:spcAft>
                          <a:spcPts val="0"/>
                        </a:spcAft>
                      </a:pPr>
                      <a:r>
                        <a:rPr lang="lt-LT" sz="1600" b="1" dirty="0" err="1">
                          <a:effectLst/>
                          <a:latin typeface="Times New Roman"/>
                          <a:ea typeface="Times New Roman"/>
                        </a:rPr>
                        <a:t>m.m</a:t>
                      </a:r>
                      <a:r>
                        <a:rPr lang="lt-LT" sz="1600" b="1" dirty="0">
                          <a:effectLst/>
                          <a:latin typeface="Times New Roman"/>
                          <a:ea typeface="Times New Roman"/>
                        </a:rPr>
                        <a:t>.</a:t>
                      </a:r>
                    </a:p>
                  </a:txBody>
                  <a:tcPr marL="68589" marR="68589" marT="0" marB="0"/>
                </a:tc>
                <a:tc>
                  <a:txBody>
                    <a:bodyPr/>
                    <a:lstStyle/>
                    <a:p>
                      <a:pPr algn="ctr">
                        <a:spcAft>
                          <a:spcPts val="0"/>
                        </a:spcAft>
                      </a:pPr>
                      <a:r>
                        <a:rPr lang="lt-LT" sz="1600" b="1" dirty="0">
                          <a:effectLst/>
                          <a:latin typeface="Times New Roman"/>
                          <a:ea typeface="Times New Roman"/>
                        </a:rPr>
                        <a:t>2018-2019 </a:t>
                      </a:r>
                      <a:r>
                        <a:rPr lang="lt-LT" sz="1600" b="1" dirty="0" err="1">
                          <a:effectLst/>
                          <a:latin typeface="Times New Roman"/>
                          <a:ea typeface="Times New Roman"/>
                        </a:rPr>
                        <a:t>m.m</a:t>
                      </a:r>
                      <a:r>
                        <a:rPr lang="lt-LT" sz="1600" b="1" dirty="0">
                          <a:effectLst/>
                          <a:latin typeface="Times New Roman"/>
                          <a:ea typeface="Times New Roman"/>
                        </a:rPr>
                        <a:t>.</a:t>
                      </a:r>
                    </a:p>
                  </a:txBody>
                  <a:tcPr marL="68589" marR="68589"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t-LT" sz="1600" b="1" dirty="0">
                          <a:effectLst/>
                          <a:latin typeface="Times New Roman"/>
                          <a:ea typeface="Times New Roman"/>
                        </a:rPr>
                        <a:t>2019-2020</a:t>
                      </a:r>
                      <a:r>
                        <a:rPr lang="lt-LT" sz="1600" b="1" baseline="0" dirty="0">
                          <a:effectLst/>
                          <a:latin typeface="Times New Roman"/>
                          <a:ea typeface="Times New Roman"/>
                        </a:rPr>
                        <a:t> </a:t>
                      </a:r>
                      <a:r>
                        <a:rPr lang="lt-LT" sz="1600" b="1" dirty="0" err="1">
                          <a:effectLst/>
                          <a:latin typeface="Times New Roman"/>
                          <a:ea typeface="Times New Roman"/>
                        </a:rPr>
                        <a:t>m.m</a:t>
                      </a:r>
                      <a:r>
                        <a:rPr lang="lt-LT" sz="1600" b="1" dirty="0">
                          <a:effectLst/>
                          <a:latin typeface="Times New Roman"/>
                          <a:ea typeface="Times New Roman"/>
                        </a:rPr>
                        <a:t>.</a:t>
                      </a:r>
                    </a:p>
                    <a:p>
                      <a:pPr algn="ctr">
                        <a:spcAft>
                          <a:spcPts val="0"/>
                        </a:spcAft>
                      </a:pPr>
                      <a:endParaRPr lang="lt-LT" sz="1600" b="1" dirty="0">
                        <a:effectLst/>
                        <a:latin typeface="Times New Roman"/>
                        <a:ea typeface="Times New Roman"/>
                      </a:endParaRPr>
                    </a:p>
                  </a:txBody>
                  <a:tcPr marL="68589" marR="68589" marT="0" marB="0"/>
                </a:tc>
                <a:tc>
                  <a:txBody>
                    <a:bodyPr/>
                    <a:lstStyle/>
                    <a:p>
                      <a:pPr algn="ctr">
                        <a:spcAft>
                          <a:spcPts val="0"/>
                        </a:spcAft>
                      </a:pPr>
                      <a:r>
                        <a:rPr lang="lt-LT" sz="1600" b="1" dirty="0">
                          <a:effectLst/>
                          <a:latin typeface="Times New Roman"/>
                          <a:ea typeface="Times New Roman"/>
                        </a:rPr>
                        <a:t>2020-2021 </a:t>
                      </a:r>
                      <a:r>
                        <a:rPr lang="lt-LT" sz="1600" b="1" dirty="0" err="1">
                          <a:effectLst/>
                          <a:latin typeface="Times New Roman"/>
                          <a:ea typeface="Times New Roman"/>
                        </a:rPr>
                        <a:t>m.m</a:t>
                      </a:r>
                      <a:r>
                        <a:rPr lang="lt-LT" sz="1600" b="1" dirty="0">
                          <a:effectLst/>
                          <a:latin typeface="Times New Roman"/>
                          <a:ea typeface="Times New Roman"/>
                        </a:rPr>
                        <a:t>.</a:t>
                      </a:r>
                    </a:p>
                  </a:txBody>
                  <a:tcPr marL="68589" marR="68589" marT="0" marB="0"/>
                </a:tc>
                <a:extLst>
                  <a:ext uri="{0D108BD9-81ED-4DB2-BD59-A6C34878D82A}">
                    <a16:rowId xmlns:a16="http://schemas.microsoft.com/office/drawing/2014/main" val="10001"/>
                  </a:ext>
                </a:extLst>
              </a:tr>
              <a:tr h="557216">
                <a:tc>
                  <a:txBody>
                    <a:bodyPr/>
                    <a:lstStyle/>
                    <a:p>
                      <a:pPr algn="l">
                        <a:spcAft>
                          <a:spcPts val="0"/>
                        </a:spcAft>
                      </a:pPr>
                      <a:r>
                        <a:rPr lang="lt-LT" sz="1600" dirty="0">
                          <a:solidFill>
                            <a:srgbClr val="C00000"/>
                          </a:solidFill>
                          <a:effectLst/>
                        </a:rPr>
                        <a:t>Lietuvių kalba ir literatūra</a:t>
                      </a:r>
                      <a:endParaRPr lang="lt-LT" sz="1600" dirty="0">
                        <a:solidFill>
                          <a:srgbClr val="C00000"/>
                        </a:solidFill>
                        <a:effectLst/>
                        <a:latin typeface="Times New Roman"/>
                        <a:ea typeface="Times New Roman"/>
                      </a:endParaRPr>
                    </a:p>
                  </a:txBody>
                  <a:tcPr marL="68589" marR="68589" marT="0" marB="0"/>
                </a:tc>
                <a:tc>
                  <a:txBody>
                    <a:bodyPr/>
                    <a:lstStyle/>
                    <a:p>
                      <a:pPr algn="ctr">
                        <a:spcAft>
                          <a:spcPts val="0"/>
                        </a:spcAft>
                      </a:pPr>
                      <a:r>
                        <a:rPr lang="lt-LT" sz="1600" b="1" dirty="0">
                          <a:solidFill>
                            <a:schemeClr val="tx1"/>
                          </a:solidFill>
                          <a:effectLst/>
                          <a:latin typeface="Times New Roman"/>
                          <a:ea typeface="Times New Roman"/>
                        </a:rPr>
                        <a:t>8%</a:t>
                      </a:r>
                      <a:r>
                        <a:rPr lang="lt-LT" sz="1600" b="1" baseline="0" dirty="0">
                          <a:solidFill>
                            <a:schemeClr val="tx1"/>
                          </a:solidFill>
                          <a:effectLst/>
                          <a:latin typeface="Times New Roman"/>
                          <a:ea typeface="Times New Roman"/>
                        </a:rPr>
                        <a:t> (11%)</a:t>
                      </a:r>
                      <a:endParaRPr lang="lt-LT" sz="1600" b="1" dirty="0">
                        <a:solidFill>
                          <a:schemeClr val="tx1"/>
                        </a:solidFill>
                        <a:effectLst/>
                        <a:latin typeface="Times New Roman"/>
                        <a:ea typeface="Times New Roman"/>
                      </a:endParaRPr>
                    </a:p>
                  </a:txBody>
                  <a:tcPr marL="68589" marR="68589" marT="0" marB="0"/>
                </a:tc>
                <a:tc>
                  <a:txBody>
                    <a:bodyPr/>
                    <a:lstStyle/>
                    <a:p>
                      <a:pPr algn="ctr">
                        <a:spcAft>
                          <a:spcPts val="0"/>
                        </a:spcAft>
                      </a:pPr>
                      <a:r>
                        <a:rPr lang="lt-LT" sz="1600" b="1" dirty="0">
                          <a:solidFill>
                            <a:schemeClr val="tx1"/>
                          </a:solidFill>
                          <a:effectLst/>
                          <a:latin typeface="Times New Roman"/>
                          <a:ea typeface="Times New Roman"/>
                        </a:rPr>
                        <a:t>1,6%</a:t>
                      </a:r>
                      <a:r>
                        <a:rPr lang="lt-LT" sz="1600" b="1" baseline="0" dirty="0">
                          <a:solidFill>
                            <a:schemeClr val="tx1"/>
                          </a:solidFill>
                          <a:effectLst/>
                          <a:latin typeface="Times New Roman"/>
                          <a:ea typeface="Times New Roman"/>
                        </a:rPr>
                        <a:t> (8%)</a:t>
                      </a:r>
                      <a:endParaRPr lang="lt-LT" sz="1600" b="1" dirty="0">
                        <a:solidFill>
                          <a:schemeClr val="tx1"/>
                        </a:solidFill>
                        <a:effectLst/>
                        <a:latin typeface="Times New Roman"/>
                        <a:ea typeface="Times New Roman"/>
                      </a:endParaRPr>
                    </a:p>
                  </a:txBody>
                  <a:tcPr marL="68589" marR="68589" marT="0" marB="0"/>
                </a:tc>
                <a:tc>
                  <a:txBody>
                    <a:bodyPr/>
                    <a:lstStyle/>
                    <a:p>
                      <a:pPr algn="ctr">
                        <a:spcAft>
                          <a:spcPts val="0"/>
                        </a:spcAft>
                      </a:pPr>
                      <a:r>
                        <a:rPr lang="lt-LT" sz="1600" b="1" dirty="0">
                          <a:solidFill>
                            <a:schemeClr val="tx1"/>
                          </a:solidFill>
                          <a:effectLst/>
                          <a:latin typeface="Times New Roman"/>
                          <a:ea typeface="Times New Roman"/>
                        </a:rPr>
                        <a:t>1%</a:t>
                      </a:r>
                      <a:r>
                        <a:rPr lang="lt-LT" sz="1600" b="1" baseline="0" dirty="0">
                          <a:solidFill>
                            <a:schemeClr val="tx1"/>
                          </a:solidFill>
                          <a:effectLst/>
                          <a:latin typeface="Times New Roman"/>
                          <a:ea typeface="Times New Roman"/>
                        </a:rPr>
                        <a:t> (2,3%)</a:t>
                      </a:r>
                      <a:endParaRPr lang="lt-LT" sz="1600" b="1" dirty="0">
                        <a:solidFill>
                          <a:schemeClr val="tx1"/>
                        </a:solidFill>
                        <a:effectLst/>
                        <a:latin typeface="Times New Roman"/>
                        <a:ea typeface="Times New Roman"/>
                      </a:endParaRPr>
                    </a:p>
                  </a:txBody>
                  <a:tcPr marL="68589" marR="68589" marT="0" marB="0"/>
                </a:tc>
                <a:tc>
                  <a:txBody>
                    <a:bodyPr/>
                    <a:lstStyle/>
                    <a:p>
                      <a:pPr algn="ctr">
                        <a:spcAft>
                          <a:spcPts val="0"/>
                        </a:spcAft>
                      </a:pPr>
                      <a:r>
                        <a:rPr lang="lt-LT" sz="1600" b="1" dirty="0">
                          <a:solidFill>
                            <a:schemeClr val="tx1"/>
                          </a:solidFill>
                          <a:effectLst/>
                          <a:latin typeface="Times New Roman"/>
                          <a:ea typeface="Times New Roman"/>
                        </a:rPr>
                        <a:t>5,4% (11,6%)</a:t>
                      </a:r>
                    </a:p>
                  </a:txBody>
                  <a:tcPr marL="68589" marR="68589" marT="0" marB="0"/>
                </a:tc>
                <a:tc>
                  <a:txBody>
                    <a:bodyPr/>
                    <a:lstStyle/>
                    <a:p>
                      <a:pPr algn="ctr">
                        <a:spcAft>
                          <a:spcPts val="0"/>
                        </a:spcAft>
                      </a:pPr>
                      <a:r>
                        <a:rPr lang="lt-LT" sz="1600" b="1" dirty="0">
                          <a:solidFill>
                            <a:schemeClr val="tx1"/>
                          </a:solidFill>
                          <a:effectLst/>
                          <a:latin typeface="Times New Roman"/>
                          <a:ea typeface="Times New Roman"/>
                        </a:rPr>
                        <a:t>0 (10,6%)</a:t>
                      </a:r>
                    </a:p>
                  </a:txBody>
                  <a:tcPr marL="68589" marR="68589" marT="0" marB="0"/>
                </a:tc>
                <a:tc>
                  <a:txBody>
                    <a:bodyPr/>
                    <a:lstStyle/>
                    <a:p>
                      <a:pPr algn="ctr">
                        <a:spcAft>
                          <a:spcPts val="0"/>
                        </a:spcAft>
                      </a:pPr>
                      <a:r>
                        <a:rPr lang="lt-LT" sz="1600" b="1" dirty="0">
                          <a:solidFill>
                            <a:srgbClr val="FF0000"/>
                          </a:solidFill>
                          <a:effectLst/>
                          <a:latin typeface="Times New Roman"/>
                          <a:ea typeface="Times New Roman"/>
                        </a:rPr>
                        <a:t>7,15</a:t>
                      </a:r>
                      <a:r>
                        <a:rPr lang="en-US" sz="1600" b="1" dirty="0">
                          <a:solidFill>
                            <a:schemeClr val="tx2"/>
                          </a:solidFill>
                          <a:effectLst/>
                          <a:latin typeface="Times New Roman"/>
                          <a:ea typeface="Times New Roman"/>
                        </a:rPr>
                        <a:t>%</a:t>
                      </a:r>
                      <a:r>
                        <a:rPr lang="lt-LT" sz="1600" b="1" dirty="0">
                          <a:solidFill>
                            <a:schemeClr val="tx2"/>
                          </a:solidFill>
                          <a:effectLst/>
                          <a:latin typeface="Times New Roman"/>
                          <a:ea typeface="Times New Roman"/>
                        </a:rPr>
                        <a:t> (13,6</a:t>
                      </a:r>
                      <a:r>
                        <a:rPr lang="en-US" sz="1600" b="1" dirty="0">
                          <a:solidFill>
                            <a:schemeClr val="tx2"/>
                          </a:solidFill>
                          <a:effectLst/>
                          <a:latin typeface="Times New Roman"/>
                          <a:ea typeface="Times New Roman"/>
                        </a:rPr>
                        <a:t>%</a:t>
                      </a:r>
                      <a:r>
                        <a:rPr lang="lt-LT" sz="1600" b="1" dirty="0">
                          <a:solidFill>
                            <a:schemeClr val="tx2"/>
                          </a:solidFill>
                          <a:effectLst/>
                          <a:latin typeface="Times New Roman"/>
                          <a:ea typeface="Times New Roman"/>
                        </a:rPr>
                        <a:t>)</a:t>
                      </a:r>
                      <a:endParaRPr lang="lt-LT" sz="1600" b="1" dirty="0">
                        <a:solidFill>
                          <a:srgbClr val="FF0000"/>
                        </a:solidFill>
                        <a:effectLst/>
                        <a:latin typeface="Times New Roman"/>
                        <a:ea typeface="Times New Roman"/>
                      </a:endParaRPr>
                    </a:p>
                  </a:txBody>
                  <a:tcPr marL="68589" marR="68589" marT="0" marB="0"/>
                </a:tc>
                <a:extLst>
                  <a:ext uri="{0D108BD9-81ED-4DB2-BD59-A6C34878D82A}">
                    <a16:rowId xmlns:a16="http://schemas.microsoft.com/office/drawing/2014/main" val="10002"/>
                  </a:ext>
                </a:extLst>
              </a:tr>
              <a:tr h="538471">
                <a:tc>
                  <a:txBody>
                    <a:bodyPr/>
                    <a:lstStyle/>
                    <a:p>
                      <a:pPr algn="l">
                        <a:spcAft>
                          <a:spcPts val="0"/>
                        </a:spcAft>
                      </a:pPr>
                      <a:r>
                        <a:rPr lang="lt-LT" sz="1600" dirty="0">
                          <a:solidFill>
                            <a:srgbClr val="C00000"/>
                          </a:solidFill>
                          <a:effectLst/>
                        </a:rPr>
                        <a:t>Užsienio kalba (anglų)</a:t>
                      </a:r>
                      <a:endParaRPr lang="lt-LT" sz="1600" dirty="0">
                        <a:solidFill>
                          <a:srgbClr val="C00000"/>
                        </a:solidFill>
                        <a:effectLst/>
                        <a:latin typeface="Times New Roman"/>
                        <a:ea typeface="Times New Roman"/>
                      </a:endParaRPr>
                    </a:p>
                  </a:txBody>
                  <a:tcPr marL="68589" marR="68589" marT="0" marB="0"/>
                </a:tc>
                <a:tc>
                  <a:txBody>
                    <a:bodyPr/>
                    <a:lstStyle/>
                    <a:p>
                      <a:pPr algn="ctr">
                        <a:spcAft>
                          <a:spcPts val="0"/>
                        </a:spcAft>
                      </a:pPr>
                      <a:r>
                        <a:rPr lang="lt-LT" sz="1600" b="1" dirty="0">
                          <a:solidFill>
                            <a:schemeClr val="tx1"/>
                          </a:solidFill>
                          <a:effectLst/>
                          <a:latin typeface="Times New Roman"/>
                          <a:ea typeface="Times New Roman"/>
                        </a:rPr>
                        <a:t>16% (23%)</a:t>
                      </a:r>
                    </a:p>
                  </a:txBody>
                  <a:tcPr marL="68589" marR="68589" marT="0" marB="0"/>
                </a:tc>
                <a:tc>
                  <a:txBody>
                    <a:bodyPr/>
                    <a:lstStyle/>
                    <a:p>
                      <a:pPr algn="ctr">
                        <a:spcAft>
                          <a:spcPts val="0"/>
                        </a:spcAft>
                      </a:pPr>
                      <a:r>
                        <a:rPr lang="lt-LT" sz="1600" b="1" dirty="0">
                          <a:solidFill>
                            <a:schemeClr val="tx1"/>
                          </a:solidFill>
                          <a:effectLst/>
                          <a:latin typeface="Times New Roman"/>
                          <a:ea typeface="Times New Roman"/>
                        </a:rPr>
                        <a:t>21,5% (26%)</a:t>
                      </a:r>
                    </a:p>
                  </a:txBody>
                  <a:tcPr marL="68589" marR="68589" marT="0" marB="0"/>
                </a:tc>
                <a:tc>
                  <a:txBody>
                    <a:bodyPr/>
                    <a:lstStyle/>
                    <a:p>
                      <a:pPr algn="ctr">
                        <a:spcAft>
                          <a:spcPts val="0"/>
                        </a:spcAft>
                      </a:pPr>
                      <a:r>
                        <a:rPr lang="lt-LT" sz="1600" b="1" dirty="0">
                          <a:solidFill>
                            <a:schemeClr val="tx1"/>
                          </a:solidFill>
                          <a:effectLst/>
                          <a:latin typeface="Times New Roman"/>
                          <a:ea typeface="Times New Roman"/>
                        </a:rPr>
                        <a:t>27%</a:t>
                      </a:r>
                      <a:r>
                        <a:rPr lang="lt-LT" sz="1600" b="1" baseline="0" dirty="0">
                          <a:solidFill>
                            <a:schemeClr val="tx1"/>
                          </a:solidFill>
                          <a:effectLst/>
                          <a:latin typeface="Times New Roman"/>
                          <a:ea typeface="Times New Roman"/>
                        </a:rPr>
                        <a:t> (31%)</a:t>
                      </a:r>
                      <a:endParaRPr lang="lt-LT" sz="1600" b="1" dirty="0">
                        <a:solidFill>
                          <a:schemeClr val="tx1"/>
                        </a:solidFill>
                        <a:effectLst/>
                        <a:latin typeface="Times New Roman"/>
                        <a:ea typeface="Times New Roman"/>
                      </a:endParaRPr>
                    </a:p>
                  </a:txBody>
                  <a:tcPr marL="68589" marR="68589" marT="0" marB="0"/>
                </a:tc>
                <a:tc>
                  <a:txBody>
                    <a:bodyPr/>
                    <a:lstStyle/>
                    <a:p>
                      <a:pPr algn="ctr">
                        <a:spcAft>
                          <a:spcPts val="0"/>
                        </a:spcAft>
                      </a:pPr>
                      <a:r>
                        <a:rPr lang="lt-LT" sz="1600" b="1" dirty="0">
                          <a:solidFill>
                            <a:schemeClr val="tx1"/>
                          </a:solidFill>
                          <a:effectLst/>
                          <a:latin typeface="Times New Roman"/>
                          <a:ea typeface="Times New Roman"/>
                        </a:rPr>
                        <a:t>29 % (32%)</a:t>
                      </a:r>
                    </a:p>
                  </a:txBody>
                  <a:tcPr marL="68589" marR="68589" marT="0" marB="0"/>
                </a:tc>
                <a:tc>
                  <a:txBody>
                    <a:bodyPr/>
                    <a:lstStyle/>
                    <a:p>
                      <a:pPr algn="ctr">
                        <a:spcAft>
                          <a:spcPts val="0"/>
                        </a:spcAft>
                      </a:pPr>
                      <a:r>
                        <a:rPr lang="en-CA" sz="1600" b="1" dirty="0">
                          <a:solidFill>
                            <a:schemeClr val="tx1"/>
                          </a:solidFill>
                          <a:effectLst/>
                          <a:latin typeface="Times New Roman"/>
                          <a:ea typeface="Times New Roman"/>
                        </a:rPr>
                        <a:t>25,9% (38,6%)</a:t>
                      </a:r>
                      <a:endParaRPr lang="lt-LT" sz="1600" b="1" dirty="0">
                        <a:solidFill>
                          <a:schemeClr val="tx1"/>
                        </a:solidFill>
                        <a:effectLst/>
                        <a:latin typeface="Times New Roman"/>
                        <a:ea typeface="Times New Roman"/>
                      </a:endParaRPr>
                    </a:p>
                  </a:txBody>
                  <a:tcPr marL="68589" marR="68589" marT="0" marB="0"/>
                </a:tc>
                <a:tc>
                  <a:txBody>
                    <a:bodyPr/>
                    <a:lstStyle/>
                    <a:p>
                      <a:pPr algn="ctr">
                        <a:spcAft>
                          <a:spcPts val="0"/>
                        </a:spcAft>
                      </a:pPr>
                      <a:r>
                        <a:rPr lang="lt-LT" sz="1600" b="1" dirty="0">
                          <a:solidFill>
                            <a:srgbClr val="FF0000"/>
                          </a:solidFill>
                          <a:effectLst/>
                          <a:latin typeface="Times New Roman"/>
                          <a:ea typeface="Times New Roman"/>
                        </a:rPr>
                        <a:t>18,2</a:t>
                      </a:r>
                      <a:r>
                        <a:rPr lang="en-US" sz="1600" b="1" dirty="0">
                          <a:solidFill>
                            <a:schemeClr val="tx2"/>
                          </a:solidFill>
                          <a:effectLst/>
                          <a:latin typeface="Times New Roman"/>
                          <a:ea typeface="Times New Roman"/>
                        </a:rPr>
                        <a:t>%</a:t>
                      </a:r>
                      <a:r>
                        <a:rPr lang="lt-LT" sz="1600" b="1" dirty="0">
                          <a:solidFill>
                            <a:schemeClr val="tx2"/>
                          </a:solidFill>
                          <a:effectLst/>
                          <a:latin typeface="Times New Roman"/>
                          <a:ea typeface="Times New Roman"/>
                        </a:rPr>
                        <a:t> (29,5</a:t>
                      </a:r>
                      <a:r>
                        <a:rPr lang="en-US" sz="1600" b="1" dirty="0">
                          <a:solidFill>
                            <a:schemeClr val="tx2"/>
                          </a:solidFill>
                          <a:effectLst/>
                          <a:latin typeface="Times New Roman"/>
                          <a:ea typeface="Times New Roman"/>
                        </a:rPr>
                        <a:t>%</a:t>
                      </a:r>
                      <a:r>
                        <a:rPr lang="lt-LT" sz="1600" b="1" dirty="0">
                          <a:solidFill>
                            <a:schemeClr val="tx2"/>
                          </a:solidFill>
                          <a:effectLst/>
                          <a:latin typeface="Times New Roman"/>
                          <a:ea typeface="Times New Roman"/>
                        </a:rPr>
                        <a:t>)</a:t>
                      </a:r>
                      <a:endParaRPr lang="lt-LT" sz="1600" b="1" dirty="0">
                        <a:solidFill>
                          <a:srgbClr val="FF0000"/>
                        </a:solidFill>
                        <a:effectLst/>
                        <a:latin typeface="Times New Roman"/>
                        <a:ea typeface="Times New Roman"/>
                      </a:endParaRPr>
                    </a:p>
                  </a:txBody>
                  <a:tcPr marL="68589" marR="68589" marT="0" marB="0"/>
                </a:tc>
                <a:extLst>
                  <a:ext uri="{0D108BD9-81ED-4DB2-BD59-A6C34878D82A}">
                    <a16:rowId xmlns:a16="http://schemas.microsoft.com/office/drawing/2014/main" val="10003"/>
                  </a:ext>
                </a:extLst>
              </a:tr>
              <a:tr h="538471">
                <a:tc>
                  <a:txBody>
                    <a:bodyPr/>
                    <a:lstStyle/>
                    <a:p>
                      <a:pPr algn="l">
                        <a:spcAft>
                          <a:spcPts val="0"/>
                        </a:spcAft>
                      </a:pPr>
                      <a:r>
                        <a:rPr lang="lt-LT" sz="1600" dirty="0">
                          <a:solidFill>
                            <a:srgbClr val="C00000"/>
                          </a:solidFill>
                          <a:effectLst/>
                        </a:rPr>
                        <a:t>Užsienio kalba (vokiečių)</a:t>
                      </a:r>
                      <a:endParaRPr lang="lt-LT" sz="1600" dirty="0">
                        <a:solidFill>
                          <a:srgbClr val="C00000"/>
                        </a:solidFill>
                        <a:effectLst/>
                        <a:latin typeface="Times New Roman"/>
                        <a:ea typeface="Times New Roman"/>
                      </a:endParaRPr>
                    </a:p>
                  </a:txBody>
                  <a:tcPr marL="68589" marR="68589"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t-LT" sz="1600" b="1" dirty="0">
                          <a:solidFill>
                            <a:schemeClr val="tx1"/>
                          </a:solidFill>
                          <a:effectLst/>
                        </a:rPr>
                        <a:t>nelaikė</a:t>
                      </a:r>
                      <a:endParaRPr lang="lt-LT" sz="1600" b="1" dirty="0">
                        <a:solidFill>
                          <a:schemeClr val="tx1"/>
                        </a:solidFill>
                        <a:effectLst/>
                        <a:latin typeface="Times New Roman"/>
                        <a:ea typeface="Times New Roman"/>
                      </a:endParaRPr>
                    </a:p>
                  </a:txBody>
                  <a:tcPr marL="68589" marR="68589"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t-LT" sz="1600" b="1" dirty="0">
                          <a:effectLst/>
                        </a:rPr>
                        <a:t>nelaikė</a:t>
                      </a:r>
                      <a:endParaRPr lang="lt-LT" sz="1600" b="1" dirty="0">
                        <a:effectLst/>
                        <a:latin typeface="Times New Roman"/>
                        <a:ea typeface="Times New Roman"/>
                      </a:endParaRPr>
                    </a:p>
                  </a:txBody>
                  <a:tcPr marL="68589" marR="68589"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t-LT" sz="1600" b="1" dirty="0">
                          <a:effectLst/>
                        </a:rPr>
                        <a:t>nelaikė</a:t>
                      </a:r>
                      <a:endParaRPr lang="lt-LT" sz="1600" b="1" dirty="0">
                        <a:effectLst/>
                        <a:latin typeface="Times New Roman"/>
                        <a:ea typeface="Times New Roman"/>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lt-LT" sz="1600" b="1" dirty="0">
                        <a:effectLst/>
                        <a:latin typeface="Times New Roman"/>
                        <a:ea typeface="Times New Roman"/>
                      </a:endParaRPr>
                    </a:p>
                  </a:txBody>
                  <a:tcPr marL="68589" marR="68589"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t-LT" sz="1600" b="1" dirty="0">
                          <a:solidFill>
                            <a:schemeClr val="tx1"/>
                          </a:solidFill>
                          <a:effectLst/>
                        </a:rPr>
                        <a:t>nelaikė</a:t>
                      </a:r>
                      <a:endParaRPr lang="lt-LT" sz="1600" b="1" dirty="0">
                        <a:solidFill>
                          <a:schemeClr val="tx1"/>
                        </a:solidFill>
                        <a:effectLst/>
                        <a:latin typeface="Times New Roman"/>
                        <a:ea typeface="Times New Roman"/>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lt-LT" sz="1600" b="1" dirty="0">
                        <a:solidFill>
                          <a:schemeClr val="tx1"/>
                        </a:solidFill>
                        <a:effectLst/>
                        <a:latin typeface="Times New Roman"/>
                        <a:ea typeface="Times New Roman"/>
                      </a:endParaRPr>
                    </a:p>
                  </a:txBody>
                  <a:tcPr marL="68589" marR="68589"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t-LT" sz="1600" b="1" dirty="0">
                          <a:solidFill>
                            <a:schemeClr val="tx1"/>
                          </a:solidFill>
                          <a:effectLst/>
                          <a:latin typeface="Times New Roman"/>
                          <a:ea typeface="Times New Roman"/>
                        </a:rPr>
                        <a:t>0 (56%)</a:t>
                      </a:r>
                    </a:p>
                  </a:txBody>
                  <a:tcPr marL="68589" marR="68589"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t-LT" sz="1600" b="1" dirty="0">
                          <a:solidFill>
                            <a:schemeClr val="tx2"/>
                          </a:solidFill>
                          <a:effectLst/>
                          <a:latin typeface="Times New Roman"/>
                          <a:ea typeface="Times New Roman"/>
                        </a:rPr>
                        <a:t>50</a:t>
                      </a:r>
                      <a:r>
                        <a:rPr lang="en-US" sz="1600" b="1" dirty="0">
                          <a:solidFill>
                            <a:schemeClr val="tx2"/>
                          </a:solidFill>
                          <a:effectLst/>
                          <a:latin typeface="Times New Roman"/>
                          <a:ea typeface="Times New Roman"/>
                        </a:rPr>
                        <a:t>% (54,5%)</a:t>
                      </a:r>
                      <a:endParaRPr lang="lt-LT" sz="1600" b="1" dirty="0">
                        <a:solidFill>
                          <a:schemeClr val="tx2"/>
                        </a:solidFill>
                        <a:effectLst/>
                        <a:latin typeface="Times New Roman"/>
                        <a:ea typeface="Times New Roman"/>
                      </a:endParaRPr>
                    </a:p>
                  </a:txBody>
                  <a:tcPr marL="68589" marR="68589" marT="0" marB="0"/>
                </a:tc>
                <a:extLst>
                  <a:ext uri="{0D108BD9-81ED-4DB2-BD59-A6C34878D82A}">
                    <a16:rowId xmlns:a16="http://schemas.microsoft.com/office/drawing/2014/main" val="10004"/>
                  </a:ext>
                </a:extLst>
              </a:tr>
              <a:tr h="538471">
                <a:tc>
                  <a:txBody>
                    <a:bodyPr/>
                    <a:lstStyle/>
                    <a:p>
                      <a:pPr algn="l">
                        <a:spcAft>
                          <a:spcPts val="0"/>
                        </a:spcAft>
                      </a:pPr>
                      <a:r>
                        <a:rPr lang="lt-LT" sz="1600" dirty="0">
                          <a:solidFill>
                            <a:srgbClr val="C00000"/>
                          </a:solidFill>
                          <a:effectLst/>
                        </a:rPr>
                        <a:t>Užsienio kalba (rusų)</a:t>
                      </a:r>
                      <a:endParaRPr lang="lt-LT" sz="1600" dirty="0">
                        <a:solidFill>
                          <a:srgbClr val="C00000"/>
                        </a:solidFill>
                        <a:effectLst/>
                        <a:latin typeface="Times New Roman"/>
                        <a:ea typeface="Times New Roman"/>
                      </a:endParaRPr>
                    </a:p>
                  </a:txBody>
                  <a:tcPr marL="68589" marR="68589" marT="0" marB="0"/>
                </a:tc>
                <a:tc>
                  <a:txBody>
                    <a:bodyPr/>
                    <a:lstStyle/>
                    <a:p>
                      <a:pPr algn="ctr">
                        <a:spcAft>
                          <a:spcPts val="0"/>
                        </a:spcAft>
                      </a:pPr>
                      <a:r>
                        <a:rPr lang="lt-LT" sz="1600" b="1" dirty="0">
                          <a:solidFill>
                            <a:schemeClr val="tx1"/>
                          </a:solidFill>
                          <a:effectLst/>
                          <a:latin typeface="Times New Roman"/>
                          <a:ea typeface="Times New Roman"/>
                        </a:rPr>
                        <a:t>66,7%(50%)</a:t>
                      </a:r>
                    </a:p>
                  </a:txBody>
                  <a:tcPr marL="68589" marR="68589" marT="0" marB="0"/>
                </a:tc>
                <a:tc>
                  <a:txBody>
                    <a:bodyPr/>
                    <a:lstStyle/>
                    <a:p>
                      <a:pPr algn="ctr">
                        <a:spcAft>
                          <a:spcPts val="0"/>
                        </a:spcAft>
                      </a:pPr>
                      <a:r>
                        <a:rPr lang="lt-LT" sz="1600" b="1" dirty="0">
                          <a:solidFill>
                            <a:schemeClr val="tx1"/>
                          </a:solidFill>
                          <a:effectLst/>
                          <a:latin typeface="Times New Roman"/>
                          <a:ea typeface="Times New Roman"/>
                        </a:rPr>
                        <a:t>100% (47%)</a:t>
                      </a:r>
                    </a:p>
                  </a:txBody>
                  <a:tcPr marL="68589" marR="68589" marT="0" marB="0"/>
                </a:tc>
                <a:tc>
                  <a:txBody>
                    <a:bodyPr/>
                    <a:lstStyle/>
                    <a:p>
                      <a:pPr algn="ctr">
                        <a:spcAft>
                          <a:spcPts val="0"/>
                        </a:spcAft>
                      </a:pPr>
                      <a:r>
                        <a:rPr lang="lt-LT" sz="1600" b="1" dirty="0">
                          <a:solidFill>
                            <a:schemeClr val="accent2"/>
                          </a:solidFill>
                          <a:effectLst/>
                          <a:latin typeface="Times New Roman"/>
                          <a:ea typeface="Times New Roman"/>
                        </a:rPr>
                        <a:t>91,7%</a:t>
                      </a:r>
                      <a:r>
                        <a:rPr lang="lt-LT" sz="1600" b="1" baseline="0" dirty="0">
                          <a:solidFill>
                            <a:schemeClr val="accent2"/>
                          </a:solidFill>
                          <a:effectLst/>
                          <a:latin typeface="Times New Roman"/>
                          <a:ea typeface="Times New Roman"/>
                        </a:rPr>
                        <a:t> </a:t>
                      </a:r>
                      <a:r>
                        <a:rPr lang="lt-LT" sz="1600" b="1" dirty="0">
                          <a:solidFill>
                            <a:schemeClr val="accent2"/>
                          </a:solidFill>
                          <a:effectLst/>
                          <a:latin typeface="Times New Roman"/>
                          <a:ea typeface="Times New Roman"/>
                        </a:rPr>
                        <a:t>(55,1%)</a:t>
                      </a:r>
                    </a:p>
                  </a:txBody>
                  <a:tcPr marL="68589" marR="68589" marT="0" marB="0"/>
                </a:tc>
                <a:tc>
                  <a:txBody>
                    <a:bodyPr/>
                    <a:lstStyle/>
                    <a:p>
                      <a:pPr algn="ctr">
                        <a:spcAft>
                          <a:spcPts val="0"/>
                        </a:spcAft>
                      </a:pPr>
                      <a:r>
                        <a:rPr lang="lt-LT" sz="1600" b="1" dirty="0">
                          <a:solidFill>
                            <a:schemeClr val="tx1"/>
                          </a:solidFill>
                          <a:effectLst/>
                          <a:latin typeface="Times New Roman"/>
                          <a:ea typeface="Times New Roman"/>
                        </a:rPr>
                        <a:t>62,5%</a:t>
                      </a:r>
                      <a:r>
                        <a:rPr lang="lt-LT" sz="1600" b="1" baseline="0" dirty="0">
                          <a:solidFill>
                            <a:schemeClr val="tx1"/>
                          </a:solidFill>
                          <a:effectLst/>
                          <a:latin typeface="Times New Roman"/>
                          <a:ea typeface="Times New Roman"/>
                        </a:rPr>
                        <a:t> </a:t>
                      </a:r>
                      <a:r>
                        <a:rPr lang="lt-LT" sz="1600" b="1" dirty="0">
                          <a:solidFill>
                            <a:schemeClr val="tx1"/>
                          </a:solidFill>
                          <a:effectLst/>
                          <a:latin typeface="Times New Roman"/>
                          <a:ea typeface="Times New Roman"/>
                        </a:rPr>
                        <a:t>(56,2%)</a:t>
                      </a:r>
                    </a:p>
                  </a:txBody>
                  <a:tcPr marL="68589" marR="68589" marT="0" marB="0"/>
                </a:tc>
                <a:tc>
                  <a:txBody>
                    <a:bodyPr/>
                    <a:lstStyle/>
                    <a:p>
                      <a:pPr algn="ctr">
                        <a:spcAft>
                          <a:spcPts val="0"/>
                        </a:spcAft>
                      </a:pPr>
                      <a:r>
                        <a:rPr lang="lt-LT" sz="1600" b="1" dirty="0">
                          <a:solidFill>
                            <a:schemeClr val="tx1"/>
                          </a:solidFill>
                          <a:effectLst/>
                          <a:latin typeface="Times New Roman"/>
                          <a:ea typeface="Times New Roman"/>
                        </a:rPr>
                        <a:t>71</a:t>
                      </a:r>
                      <a:r>
                        <a:rPr lang="en-CA" sz="1600" b="1" dirty="0">
                          <a:solidFill>
                            <a:schemeClr val="tx1"/>
                          </a:solidFill>
                          <a:effectLst/>
                          <a:latin typeface="Times New Roman"/>
                          <a:ea typeface="Times New Roman"/>
                        </a:rPr>
                        <a:t>,4% (53,8%)</a:t>
                      </a:r>
                      <a:endParaRPr lang="lt-LT" sz="1600" b="1" dirty="0">
                        <a:solidFill>
                          <a:schemeClr val="tx1"/>
                        </a:solidFill>
                        <a:effectLst/>
                        <a:latin typeface="Times New Roman"/>
                        <a:ea typeface="Times New Roman"/>
                      </a:endParaRPr>
                    </a:p>
                  </a:txBody>
                  <a:tcPr marL="68589" marR="68589" marT="0" marB="0"/>
                </a:tc>
                <a:tc>
                  <a:txBody>
                    <a:bodyPr/>
                    <a:lstStyle/>
                    <a:p>
                      <a:pPr algn="ctr">
                        <a:spcAft>
                          <a:spcPts val="0"/>
                        </a:spcAft>
                      </a:pPr>
                      <a:r>
                        <a:rPr lang="lt-LT" sz="1600" b="1" dirty="0">
                          <a:solidFill>
                            <a:schemeClr val="tx2"/>
                          </a:solidFill>
                          <a:effectLst/>
                          <a:latin typeface="Times New Roman"/>
                          <a:ea typeface="Times New Roman"/>
                        </a:rPr>
                        <a:t>66,7</a:t>
                      </a:r>
                      <a:r>
                        <a:rPr lang="en-US" sz="1600" b="1" dirty="0">
                          <a:solidFill>
                            <a:schemeClr val="tx2"/>
                          </a:solidFill>
                          <a:effectLst/>
                          <a:latin typeface="Times New Roman"/>
                          <a:ea typeface="Times New Roman"/>
                        </a:rPr>
                        <a:t>% (56,1%)</a:t>
                      </a:r>
                      <a:endParaRPr lang="lt-LT" sz="1600" b="1" dirty="0">
                        <a:solidFill>
                          <a:schemeClr val="tx2"/>
                        </a:solidFill>
                        <a:effectLst/>
                        <a:latin typeface="Times New Roman"/>
                        <a:ea typeface="Times New Roman"/>
                      </a:endParaRPr>
                    </a:p>
                  </a:txBody>
                  <a:tcPr marL="68589" marR="68589" marT="0" marB="0"/>
                </a:tc>
                <a:extLst>
                  <a:ext uri="{0D108BD9-81ED-4DB2-BD59-A6C34878D82A}">
                    <a16:rowId xmlns:a16="http://schemas.microsoft.com/office/drawing/2014/main" val="10005"/>
                  </a:ext>
                </a:extLst>
              </a:tr>
              <a:tr h="295142">
                <a:tc>
                  <a:txBody>
                    <a:bodyPr/>
                    <a:lstStyle/>
                    <a:p>
                      <a:pPr algn="l">
                        <a:spcAft>
                          <a:spcPts val="0"/>
                        </a:spcAft>
                      </a:pPr>
                      <a:r>
                        <a:rPr lang="lt-LT" sz="1600" dirty="0">
                          <a:solidFill>
                            <a:srgbClr val="C00000"/>
                          </a:solidFill>
                          <a:effectLst/>
                        </a:rPr>
                        <a:t>Matematika</a:t>
                      </a:r>
                      <a:endParaRPr lang="lt-LT" sz="1600" dirty="0">
                        <a:solidFill>
                          <a:srgbClr val="C00000"/>
                        </a:solidFill>
                        <a:effectLst/>
                        <a:latin typeface="Times New Roman"/>
                        <a:ea typeface="Times New Roman"/>
                      </a:endParaRPr>
                    </a:p>
                  </a:txBody>
                  <a:tcPr marL="68589" marR="68589" marT="0" marB="0"/>
                </a:tc>
                <a:tc>
                  <a:txBody>
                    <a:bodyPr/>
                    <a:lstStyle/>
                    <a:p>
                      <a:pPr algn="ctr">
                        <a:spcAft>
                          <a:spcPts val="0"/>
                        </a:spcAft>
                      </a:pPr>
                      <a:r>
                        <a:rPr lang="lt-LT" sz="1600" b="1" dirty="0">
                          <a:solidFill>
                            <a:schemeClr val="tx1"/>
                          </a:solidFill>
                          <a:effectLst/>
                          <a:latin typeface="Times New Roman"/>
                          <a:ea typeface="Times New Roman"/>
                        </a:rPr>
                        <a:t>13%</a:t>
                      </a:r>
                      <a:r>
                        <a:rPr lang="lt-LT" sz="1600" b="1" baseline="0" dirty="0">
                          <a:solidFill>
                            <a:schemeClr val="tx1"/>
                          </a:solidFill>
                          <a:effectLst/>
                          <a:latin typeface="Times New Roman"/>
                          <a:ea typeface="Times New Roman"/>
                        </a:rPr>
                        <a:t> (9%)</a:t>
                      </a:r>
                      <a:endParaRPr lang="lt-LT" sz="1600" b="1" dirty="0">
                        <a:solidFill>
                          <a:schemeClr val="tx1"/>
                        </a:solidFill>
                        <a:effectLst/>
                        <a:latin typeface="Times New Roman"/>
                        <a:ea typeface="Times New Roman"/>
                      </a:endParaRPr>
                    </a:p>
                  </a:txBody>
                  <a:tcPr marL="68589" marR="68589" marT="0" marB="0"/>
                </a:tc>
                <a:tc>
                  <a:txBody>
                    <a:bodyPr/>
                    <a:lstStyle/>
                    <a:p>
                      <a:pPr algn="ctr">
                        <a:spcAft>
                          <a:spcPts val="0"/>
                        </a:spcAft>
                      </a:pPr>
                      <a:r>
                        <a:rPr lang="lt-LT" sz="1600" b="1" dirty="0">
                          <a:solidFill>
                            <a:schemeClr val="tx1"/>
                          </a:solidFill>
                          <a:effectLst/>
                          <a:latin typeface="Times New Roman"/>
                          <a:ea typeface="Times New Roman"/>
                        </a:rPr>
                        <a:t>25%</a:t>
                      </a:r>
                      <a:r>
                        <a:rPr lang="lt-LT" sz="1600" b="1" baseline="0" dirty="0">
                          <a:solidFill>
                            <a:schemeClr val="tx1"/>
                          </a:solidFill>
                          <a:effectLst/>
                          <a:latin typeface="Times New Roman"/>
                          <a:ea typeface="Times New Roman"/>
                        </a:rPr>
                        <a:t> (13%)</a:t>
                      </a:r>
                      <a:endParaRPr lang="lt-LT" sz="1600" b="1" dirty="0">
                        <a:solidFill>
                          <a:schemeClr val="tx1"/>
                        </a:solidFill>
                        <a:effectLst/>
                        <a:latin typeface="Times New Roman"/>
                        <a:ea typeface="Times New Roman"/>
                      </a:endParaRPr>
                    </a:p>
                  </a:txBody>
                  <a:tcPr marL="68589" marR="68589" marT="0" marB="0"/>
                </a:tc>
                <a:tc>
                  <a:txBody>
                    <a:bodyPr/>
                    <a:lstStyle/>
                    <a:p>
                      <a:pPr algn="ctr">
                        <a:spcAft>
                          <a:spcPts val="0"/>
                        </a:spcAft>
                      </a:pPr>
                      <a:r>
                        <a:rPr lang="lt-LT" sz="1600" b="1" dirty="0">
                          <a:solidFill>
                            <a:schemeClr val="tx1"/>
                          </a:solidFill>
                          <a:effectLst/>
                          <a:latin typeface="Times New Roman"/>
                          <a:ea typeface="Times New Roman"/>
                        </a:rPr>
                        <a:t>6,7% (6,4%)</a:t>
                      </a:r>
                    </a:p>
                  </a:txBody>
                  <a:tcPr marL="68589" marR="68589" marT="0" marB="0"/>
                </a:tc>
                <a:tc>
                  <a:txBody>
                    <a:bodyPr/>
                    <a:lstStyle/>
                    <a:p>
                      <a:pPr algn="ctr">
                        <a:spcAft>
                          <a:spcPts val="0"/>
                        </a:spcAft>
                      </a:pPr>
                      <a:r>
                        <a:rPr lang="lt-LT" sz="1600" b="1" dirty="0">
                          <a:solidFill>
                            <a:schemeClr val="tx1"/>
                          </a:solidFill>
                          <a:effectLst/>
                          <a:latin typeface="Times New Roman"/>
                          <a:ea typeface="Times New Roman"/>
                        </a:rPr>
                        <a:t>23,9%</a:t>
                      </a:r>
                      <a:r>
                        <a:rPr lang="lt-LT" sz="1600" b="1" baseline="0" dirty="0">
                          <a:solidFill>
                            <a:schemeClr val="tx1"/>
                          </a:solidFill>
                          <a:effectLst/>
                          <a:latin typeface="Times New Roman"/>
                          <a:ea typeface="Times New Roman"/>
                        </a:rPr>
                        <a:t> (7,8%)</a:t>
                      </a:r>
                      <a:endParaRPr lang="lt-LT" sz="1600" b="1" dirty="0">
                        <a:solidFill>
                          <a:schemeClr val="tx1"/>
                        </a:solidFill>
                        <a:effectLst/>
                        <a:latin typeface="Times New Roman"/>
                        <a:ea typeface="Times New Roman"/>
                      </a:endParaRPr>
                    </a:p>
                  </a:txBody>
                  <a:tcPr marL="68589" marR="68589" marT="0" marB="0"/>
                </a:tc>
                <a:tc>
                  <a:txBody>
                    <a:bodyPr/>
                    <a:lstStyle/>
                    <a:p>
                      <a:pPr algn="ctr">
                        <a:spcAft>
                          <a:spcPts val="0"/>
                        </a:spcAft>
                      </a:pPr>
                      <a:r>
                        <a:rPr lang="lt-LT" sz="1600" b="1" dirty="0">
                          <a:solidFill>
                            <a:schemeClr val="tx1"/>
                          </a:solidFill>
                          <a:effectLst/>
                          <a:latin typeface="Times New Roman"/>
                          <a:ea typeface="Times New Roman"/>
                        </a:rPr>
                        <a:t>2,1</a:t>
                      </a:r>
                      <a:r>
                        <a:rPr lang="en-CA" sz="1600" b="1" dirty="0">
                          <a:solidFill>
                            <a:schemeClr val="tx1"/>
                          </a:solidFill>
                          <a:effectLst/>
                          <a:latin typeface="Times New Roman"/>
                          <a:ea typeface="Times New Roman"/>
                        </a:rPr>
                        <a:t>%(5,1%)</a:t>
                      </a:r>
                      <a:endParaRPr lang="lt-LT" sz="1600" b="1" dirty="0">
                        <a:solidFill>
                          <a:schemeClr val="tx1"/>
                        </a:solidFill>
                        <a:effectLst/>
                        <a:latin typeface="Times New Roman"/>
                        <a:ea typeface="Times New Roman"/>
                      </a:endParaRPr>
                    </a:p>
                  </a:txBody>
                  <a:tcPr marL="68589" marR="68589" marT="0" marB="0"/>
                </a:tc>
                <a:tc>
                  <a:txBody>
                    <a:bodyPr/>
                    <a:lstStyle/>
                    <a:p>
                      <a:pPr algn="ctr">
                        <a:spcAft>
                          <a:spcPts val="0"/>
                        </a:spcAft>
                      </a:pPr>
                      <a:r>
                        <a:rPr lang="lt-LT" sz="1600" b="1" dirty="0">
                          <a:solidFill>
                            <a:srgbClr val="FF0000"/>
                          </a:solidFill>
                          <a:effectLst/>
                          <a:latin typeface="Times New Roman"/>
                          <a:ea typeface="Times New Roman"/>
                        </a:rPr>
                        <a:t>15,9 </a:t>
                      </a:r>
                      <a:r>
                        <a:rPr lang="en-US" sz="1600" b="1" dirty="0">
                          <a:solidFill>
                            <a:schemeClr val="tx2"/>
                          </a:solidFill>
                          <a:effectLst/>
                          <a:latin typeface="Times New Roman"/>
                          <a:ea typeface="Times New Roman"/>
                        </a:rPr>
                        <a:t>%</a:t>
                      </a:r>
                      <a:r>
                        <a:rPr lang="lt-LT" sz="1600" b="1" dirty="0">
                          <a:solidFill>
                            <a:schemeClr val="tx2"/>
                          </a:solidFill>
                          <a:effectLst/>
                          <a:latin typeface="Times New Roman"/>
                          <a:ea typeface="Times New Roman"/>
                        </a:rPr>
                        <a:t> (7,4</a:t>
                      </a:r>
                      <a:r>
                        <a:rPr lang="en-US" sz="1600" b="1" dirty="0">
                          <a:solidFill>
                            <a:schemeClr val="tx2"/>
                          </a:solidFill>
                          <a:effectLst/>
                          <a:latin typeface="Times New Roman"/>
                          <a:ea typeface="Times New Roman"/>
                        </a:rPr>
                        <a:t>%</a:t>
                      </a:r>
                      <a:r>
                        <a:rPr lang="lt-LT" sz="1600" b="1" dirty="0">
                          <a:solidFill>
                            <a:schemeClr val="tx2"/>
                          </a:solidFill>
                          <a:effectLst/>
                          <a:latin typeface="Times New Roman"/>
                          <a:ea typeface="Times New Roman"/>
                        </a:rPr>
                        <a:t>)</a:t>
                      </a:r>
                      <a:endParaRPr lang="lt-LT" sz="1600" b="1" dirty="0">
                        <a:solidFill>
                          <a:srgbClr val="FF0000"/>
                        </a:solidFill>
                        <a:effectLst/>
                        <a:latin typeface="Times New Roman"/>
                        <a:ea typeface="Times New Roman"/>
                      </a:endParaRPr>
                    </a:p>
                  </a:txBody>
                  <a:tcPr marL="68589" marR="68589" marT="0" marB="0"/>
                </a:tc>
                <a:extLst>
                  <a:ext uri="{0D108BD9-81ED-4DB2-BD59-A6C34878D82A}">
                    <a16:rowId xmlns:a16="http://schemas.microsoft.com/office/drawing/2014/main" val="10006"/>
                  </a:ext>
                </a:extLst>
              </a:tr>
              <a:tr h="538471">
                <a:tc>
                  <a:txBody>
                    <a:bodyPr/>
                    <a:lstStyle/>
                    <a:p>
                      <a:pPr algn="l">
                        <a:spcAft>
                          <a:spcPts val="0"/>
                        </a:spcAft>
                      </a:pPr>
                      <a:r>
                        <a:rPr lang="lt-LT" sz="1600" dirty="0" err="1">
                          <a:solidFill>
                            <a:srgbClr val="C00000"/>
                          </a:solidFill>
                          <a:effectLst/>
                        </a:rPr>
                        <a:t>Informaci-nės</a:t>
                      </a:r>
                      <a:r>
                        <a:rPr lang="lt-LT" sz="1600" dirty="0">
                          <a:solidFill>
                            <a:srgbClr val="C00000"/>
                          </a:solidFill>
                          <a:effectLst/>
                        </a:rPr>
                        <a:t> technologijos</a:t>
                      </a:r>
                      <a:endParaRPr lang="lt-LT" sz="1600" dirty="0">
                        <a:solidFill>
                          <a:srgbClr val="C00000"/>
                        </a:solidFill>
                        <a:effectLst/>
                        <a:latin typeface="Times New Roman"/>
                        <a:ea typeface="Times New Roman"/>
                      </a:endParaRPr>
                    </a:p>
                  </a:txBody>
                  <a:tcPr marL="68589" marR="68589"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t-LT" sz="1600" b="1" dirty="0">
                          <a:solidFill>
                            <a:schemeClr val="tx1"/>
                          </a:solidFill>
                          <a:effectLst/>
                          <a:latin typeface="Times New Roman"/>
                          <a:ea typeface="Times New Roman"/>
                        </a:rPr>
                        <a:t>46%</a:t>
                      </a:r>
                      <a:r>
                        <a:rPr lang="lt-LT" sz="1600" b="1" baseline="0" dirty="0">
                          <a:solidFill>
                            <a:schemeClr val="tx1"/>
                          </a:solidFill>
                          <a:effectLst/>
                          <a:latin typeface="Times New Roman"/>
                          <a:ea typeface="Times New Roman"/>
                        </a:rPr>
                        <a:t> (32%)</a:t>
                      </a:r>
                      <a:endParaRPr lang="lt-LT" sz="1600" b="1" dirty="0">
                        <a:solidFill>
                          <a:schemeClr val="tx1"/>
                        </a:solidFill>
                        <a:effectLst/>
                        <a:latin typeface="Times New Roman"/>
                        <a:ea typeface="Times New Roman"/>
                      </a:endParaRPr>
                    </a:p>
                  </a:txBody>
                  <a:tcPr marL="68589" marR="68589"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t-LT" sz="1600" b="1" dirty="0">
                          <a:solidFill>
                            <a:schemeClr val="tx1"/>
                          </a:solidFill>
                          <a:effectLst/>
                          <a:latin typeface="Times New Roman"/>
                          <a:ea typeface="Times New Roman"/>
                        </a:rPr>
                        <a:t>10,5%</a:t>
                      </a:r>
                      <a:r>
                        <a:rPr lang="lt-LT" sz="1600" b="1" baseline="0" dirty="0">
                          <a:solidFill>
                            <a:schemeClr val="tx1"/>
                          </a:solidFill>
                          <a:effectLst/>
                          <a:latin typeface="Times New Roman"/>
                          <a:ea typeface="Times New Roman"/>
                        </a:rPr>
                        <a:t> (16%)</a:t>
                      </a:r>
                      <a:endParaRPr lang="lt-LT" sz="1600" b="1" dirty="0">
                        <a:solidFill>
                          <a:schemeClr val="tx1"/>
                        </a:solidFill>
                        <a:effectLst/>
                        <a:latin typeface="Times New Roman"/>
                        <a:ea typeface="Times New Roman"/>
                      </a:endParaRPr>
                    </a:p>
                    <a:p>
                      <a:pPr algn="ctr">
                        <a:spcAft>
                          <a:spcPts val="0"/>
                        </a:spcAft>
                      </a:pPr>
                      <a:endParaRPr lang="lt-LT" sz="1600" b="1" dirty="0">
                        <a:solidFill>
                          <a:schemeClr val="tx1"/>
                        </a:solidFill>
                        <a:effectLst/>
                        <a:latin typeface="Times New Roman"/>
                        <a:ea typeface="Times New Roman"/>
                      </a:endParaRPr>
                    </a:p>
                  </a:txBody>
                  <a:tcPr marL="68589" marR="68589" marT="0" marB="0"/>
                </a:tc>
                <a:tc>
                  <a:txBody>
                    <a:bodyPr/>
                    <a:lstStyle/>
                    <a:p>
                      <a:pPr algn="ctr">
                        <a:spcAft>
                          <a:spcPts val="0"/>
                        </a:spcAft>
                      </a:pPr>
                      <a:r>
                        <a:rPr lang="lt-LT" sz="1600" b="1" dirty="0">
                          <a:solidFill>
                            <a:schemeClr val="accent2"/>
                          </a:solidFill>
                          <a:effectLst/>
                          <a:latin typeface="Times New Roman"/>
                          <a:ea typeface="Times New Roman"/>
                        </a:rPr>
                        <a:t>31,25%</a:t>
                      </a:r>
                      <a:r>
                        <a:rPr lang="lt-LT" sz="1600" b="1" baseline="0" dirty="0">
                          <a:solidFill>
                            <a:schemeClr val="accent2"/>
                          </a:solidFill>
                          <a:effectLst/>
                          <a:latin typeface="Times New Roman"/>
                          <a:ea typeface="Times New Roman"/>
                        </a:rPr>
                        <a:t> (34,4%)</a:t>
                      </a:r>
                      <a:endParaRPr lang="lt-LT" sz="1600" b="1" dirty="0">
                        <a:solidFill>
                          <a:schemeClr val="accent2"/>
                        </a:solidFill>
                        <a:effectLst/>
                        <a:latin typeface="Times New Roman"/>
                        <a:ea typeface="Times New Roman"/>
                      </a:endParaRPr>
                    </a:p>
                  </a:txBody>
                  <a:tcPr marL="68589" marR="68589" marT="0" marB="0"/>
                </a:tc>
                <a:tc>
                  <a:txBody>
                    <a:bodyPr/>
                    <a:lstStyle/>
                    <a:p>
                      <a:pPr algn="ctr">
                        <a:spcAft>
                          <a:spcPts val="0"/>
                        </a:spcAft>
                      </a:pPr>
                      <a:r>
                        <a:rPr lang="lt-LT" sz="1600" b="1" dirty="0">
                          <a:solidFill>
                            <a:schemeClr val="tx1"/>
                          </a:solidFill>
                          <a:effectLst/>
                          <a:latin typeface="Times New Roman"/>
                          <a:ea typeface="Times New Roman"/>
                        </a:rPr>
                        <a:t>23,1%</a:t>
                      </a:r>
                      <a:r>
                        <a:rPr lang="lt-LT" sz="1600" b="1" baseline="0" dirty="0">
                          <a:solidFill>
                            <a:schemeClr val="tx1"/>
                          </a:solidFill>
                          <a:effectLst/>
                          <a:latin typeface="Times New Roman"/>
                          <a:ea typeface="Times New Roman"/>
                        </a:rPr>
                        <a:t> (25,7%)</a:t>
                      </a:r>
                      <a:endParaRPr lang="lt-LT" sz="1600" b="1" dirty="0">
                        <a:solidFill>
                          <a:schemeClr val="tx1"/>
                        </a:solidFill>
                        <a:effectLst/>
                        <a:latin typeface="Times New Roman"/>
                        <a:ea typeface="Times New Roman"/>
                      </a:endParaRPr>
                    </a:p>
                  </a:txBody>
                  <a:tcPr marL="68589" marR="68589" marT="0" marB="0"/>
                </a:tc>
                <a:tc>
                  <a:txBody>
                    <a:bodyPr/>
                    <a:lstStyle/>
                    <a:p>
                      <a:pPr algn="ctr">
                        <a:spcAft>
                          <a:spcPts val="0"/>
                        </a:spcAft>
                      </a:pPr>
                      <a:r>
                        <a:rPr lang="lt-LT" sz="1600" b="1" dirty="0">
                          <a:solidFill>
                            <a:schemeClr val="tx1"/>
                          </a:solidFill>
                          <a:effectLst/>
                          <a:latin typeface="Times New Roman"/>
                          <a:ea typeface="Times New Roman"/>
                        </a:rPr>
                        <a:t>9,1</a:t>
                      </a:r>
                      <a:r>
                        <a:rPr lang="en-CA" sz="1600" b="1" dirty="0">
                          <a:solidFill>
                            <a:schemeClr val="tx1"/>
                          </a:solidFill>
                          <a:effectLst/>
                          <a:latin typeface="Times New Roman"/>
                          <a:ea typeface="Times New Roman"/>
                        </a:rPr>
                        <a:t>% (18,5%)</a:t>
                      </a:r>
                      <a:endParaRPr lang="lt-LT" sz="1600" b="1" dirty="0">
                        <a:solidFill>
                          <a:schemeClr val="tx1"/>
                        </a:solidFill>
                        <a:effectLst/>
                        <a:latin typeface="Times New Roman"/>
                        <a:ea typeface="Times New Roman"/>
                      </a:endParaRPr>
                    </a:p>
                  </a:txBody>
                  <a:tcPr marL="68589" marR="68589" marT="0" marB="0"/>
                </a:tc>
                <a:tc>
                  <a:txBody>
                    <a:bodyPr/>
                    <a:lstStyle/>
                    <a:p>
                      <a:pPr algn="ctr">
                        <a:spcAft>
                          <a:spcPts val="0"/>
                        </a:spcAft>
                      </a:pPr>
                      <a:r>
                        <a:rPr lang="lt-LT" sz="1600" b="1" dirty="0">
                          <a:solidFill>
                            <a:schemeClr val="tx2"/>
                          </a:solidFill>
                          <a:effectLst/>
                          <a:latin typeface="Times New Roman"/>
                          <a:ea typeface="Times New Roman"/>
                        </a:rPr>
                        <a:t>12,5</a:t>
                      </a:r>
                      <a:r>
                        <a:rPr lang="en-US" sz="1600" b="1" dirty="0">
                          <a:solidFill>
                            <a:schemeClr val="tx2"/>
                          </a:solidFill>
                          <a:effectLst/>
                          <a:latin typeface="Times New Roman"/>
                          <a:ea typeface="Times New Roman"/>
                        </a:rPr>
                        <a:t>%</a:t>
                      </a:r>
                      <a:r>
                        <a:rPr lang="lt-LT" sz="1600" b="1" dirty="0">
                          <a:solidFill>
                            <a:schemeClr val="tx2"/>
                          </a:solidFill>
                          <a:effectLst/>
                          <a:latin typeface="Times New Roman"/>
                          <a:ea typeface="Times New Roman"/>
                        </a:rPr>
                        <a:t> (23,2</a:t>
                      </a:r>
                      <a:r>
                        <a:rPr lang="en-US" sz="1600" b="1" dirty="0">
                          <a:solidFill>
                            <a:schemeClr val="tx2"/>
                          </a:solidFill>
                          <a:effectLst/>
                          <a:latin typeface="Times New Roman"/>
                          <a:ea typeface="Times New Roman"/>
                        </a:rPr>
                        <a:t>%</a:t>
                      </a:r>
                      <a:r>
                        <a:rPr lang="lt-LT" sz="1600" b="1" dirty="0">
                          <a:solidFill>
                            <a:schemeClr val="tx2"/>
                          </a:solidFill>
                          <a:effectLst/>
                          <a:latin typeface="Times New Roman"/>
                          <a:ea typeface="Times New Roman"/>
                        </a:rPr>
                        <a:t>)</a:t>
                      </a:r>
                    </a:p>
                  </a:txBody>
                  <a:tcPr marL="68589" marR="68589" marT="0" marB="0"/>
                </a:tc>
                <a:extLst>
                  <a:ext uri="{0D108BD9-81ED-4DB2-BD59-A6C34878D82A}">
                    <a16:rowId xmlns:a16="http://schemas.microsoft.com/office/drawing/2014/main" val="10007"/>
                  </a:ext>
                </a:extLst>
              </a:tr>
            </a:tbl>
          </a:graphicData>
        </a:graphic>
      </p:graphicFrame>
      <p:sp>
        <p:nvSpPr>
          <p:cNvPr id="2" name="Skaidrės numerio vietos rezervavimo ženklas 1"/>
          <p:cNvSpPr>
            <a:spLocks noGrp="1"/>
          </p:cNvSpPr>
          <p:nvPr>
            <p:ph type="sldNum" sz="quarter" idx="12"/>
          </p:nvPr>
        </p:nvSpPr>
        <p:spPr/>
        <p:txBody>
          <a:bodyPr/>
          <a:lstStyle/>
          <a:p>
            <a:pPr>
              <a:defRPr/>
            </a:pPr>
            <a:fld id="{59F1B1B5-B080-4AD9-B170-C5558298A452}" type="slidenum">
              <a:rPr lang="lt-LT" smtClean="0"/>
              <a:pPr>
                <a:defRPr/>
              </a:pPr>
              <a:t>5</a:t>
            </a:fld>
            <a:endParaRPr lang="lt-LT"/>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Antraštė 1"/>
          <p:cNvSpPr>
            <a:spLocks noGrp="1"/>
          </p:cNvSpPr>
          <p:nvPr>
            <p:ph type="title"/>
          </p:nvPr>
        </p:nvSpPr>
        <p:spPr/>
        <p:txBody>
          <a:bodyPr/>
          <a:lstStyle/>
          <a:p>
            <a:r>
              <a:rPr lang="lt-LT" altLang="lt-LT" sz="3200">
                <a:solidFill>
                  <a:srgbClr val="000000"/>
                </a:solidFill>
                <a:ea typeface="Calibri" pitchFamily="34" charset="0"/>
                <a:cs typeface="Calibri" pitchFamily="34" charset="0"/>
              </a:rPr>
              <a:t>GERIAUSIAIS BALAIS (86</a:t>
            </a:r>
            <a:r>
              <a:rPr lang="lt-LT" altLang="lt-LT" sz="3200">
                <a:cs typeface="Times New Roman" pitchFamily="18" charset="0"/>
              </a:rPr>
              <a:t>–</a:t>
            </a:r>
            <a:r>
              <a:rPr lang="lt-LT" altLang="lt-LT" sz="3200">
                <a:solidFill>
                  <a:srgbClr val="000000"/>
                </a:solidFill>
                <a:ea typeface="Calibri" pitchFamily="34" charset="0"/>
                <a:cs typeface="Calibri" pitchFamily="34" charset="0"/>
              </a:rPr>
              <a:t>100) IŠLAIKIUIŲJŲ VBE DALIS (2)</a:t>
            </a:r>
            <a:endParaRPr lang="lt-LT" altLang="lt-LT" sz="3200"/>
          </a:p>
        </p:txBody>
      </p:sp>
      <p:graphicFrame>
        <p:nvGraphicFramePr>
          <p:cNvPr id="5" name="Lentelės vietos rezervavimo ženklas 4"/>
          <p:cNvGraphicFramePr>
            <a:graphicFrameLocks noGrp="1"/>
          </p:cNvGraphicFramePr>
          <p:nvPr>
            <p:ph type="tbl" idx="1"/>
            <p:extLst>
              <p:ext uri="{D42A27DB-BD31-4B8C-83A1-F6EECF244321}">
                <p14:modId xmlns:p14="http://schemas.microsoft.com/office/powerpoint/2010/main" val="1149260244"/>
              </p:ext>
            </p:extLst>
          </p:nvPr>
        </p:nvGraphicFramePr>
        <p:xfrm>
          <a:off x="251520" y="2204864"/>
          <a:ext cx="8856985" cy="3634226"/>
        </p:xfrm>
        <a:graphic>
          <a:graphicData uri="http://schemas.openxmlformats.org/drawingml/2006/table">
            <a:tbl>
              <a:tblPr firstRow="1" firstCol="1" bandRow="1" bandCol="1">
                <a:tableStyleId>{5C22544A-7EE6-4342-B048-85BDC9FD1C3A}</a:tableStyleId>
              </a:tblPr>
              <a:tblGrid>
                <a:gridCol w="1174737">
                  <a:extLst>
                    <a:ext uri="{9D8B030D-6E8A-4147-A177-3AD203B41FA5}">
                      <a16:colId xmlns:a16="http://schemas.microsoft.com/office/drawing/2014/main" val="20000"/>
                    </a:ext>
                  </a:extLst>
                </a:gridCol>
                <a:gridCol w="1335939">
                  <a:extLst>
                    <a:ext uri="{9D8B030D-6E8A-4147-A177-3AD203B41FA5}">
                      <a16:colId xmlns:a16="http://schemas.microsoft.com/office/drawing/2014/main" val="20001"/>
                    </a:ext>
                  </a:extLst>
                </a:gridCol>
                <a:gridCol w="1078801">
                  <a:extLst>
                    <a:ext uri="{9D8B030D-6E8A-4147-A177-3AD203B41FA5}">
                      <a16:colId xmlns:a16="http://schemas.microsoft.com/office/drawing/2014/main" val="20002"/>
                    </a:ext>
                  </a:extLst>
                </a:gridCol>
                <a:gridCol w="1240002">
                  <a:extLst>
                    <a:ext uri="{9D8B030D-6E8A-4147-A177-3AD203B41FA5}">
                      <a16:colId xmlns:a16="http://schemas.microsoft.com/office/drawing/2014/main" val="20003"/>
                    </a:ext>
                  </a:extLst>
                </a:gridCol>
                <a:gridCol w="1439500">
                  <a:extLst>
                    <a:ext uri="{9D8B030D-6E8A-4147-A177-3AD203B41FA5}">
                      <a16:colId xmlns:a16="http://schemas.microsoft.com/office/drawing/2014/main" val="20004"/>
                    </a:ext>
                  </a:extLst>
                </a:gridCol>
                <a:gridCol w="1294003">
                  <a:extLst>
                    <a:ext uri="{9D8B030D-6E8A-4147-A177-3AD203B41FA5}">
                      <a16:colId xmlns:a16="http://schemas.microsoft.com/office/drawing/2014/main" val="20005"/>
                    </a:ext>
                  </a:extLst>
                </a:gridCol>
                <a:gridCol w="1294003">
                  <a:extLst>
                    <a:ext uri="{9D8B030D-6E8A-4147-A177-3AD203B41FA5}">
                      <a16:colId xmlns:a16="http://schemas.microsoft.com/office/drawing/2014/main" val="4163944494"/>
                    </a:ext>
                  </a:extLst>
                </a:gridCol>
              </a:tblGrid>
              <a:tr h="423384">
                <a:tc rowSpan="2">
                  <a:txBody>
                    <a:bodyPr/>
                    <a:lstStyle/>
                    <a:p>
                      <a:pPr algn="just">
                        <a:spcAft>
                          <a:spcPts val="0"/>
                        </a:spcAft>
                      </a:pPr>
                      <a:r>
                        <a:rPr lang="lt-LT" sz="1600" dirty="0">
                          <a:solidFill>
                            <a:srgbClr val="C00000"/>
                          </a:solidFill>
                          <a:effectLst/>
                        </a:rPr>
                        <a:t>Egzamino dalyko pavadinimas </a:t>
                      </a:r>
                      <a:endParaRPr lang="lt-LT" sz="1600" dirty="0">
                        <a:solidFill>
                          <a:srgbClr val="C00000"/>
                        </a:solidFill>
                        <a:effectLst/>
                        <a:latin typeface="Times New Roman"/>
                        <a:ea typeface="Times New Roman"/>
                      </a:endParaRPr>
                    </a:p>
                  </a:txBody>
                  <a:tcPr marL="68575" marR="68575" marT="0" marB="0"/>
                </a:tc>
                <a:tc gridSpan="5">
                  <a:txBody>
                    <a:bodyPr/>
                    <a:lstStyle/>
                    <a:p>
                      <a:pPr algn="ctr">
                        <a:spcAft>
                          <a:spcPts val="0"/>
                        </a:spcAft>
                      </a:pPr>
                      <a:r>
                        <a:rPr lang="lt-LT" sz="1600" dirty="0">
                          <a:solidFill>
                            <a:srgbClr val="C00000"/>
                          </a:solidFill>
                          <a:effectLst/>
                        </a:rPr>
                        <a:t>Mokslo metai</a:t>
                      </a:r>
                      <a:endParaRPr lang="lt-LT" sz="1600" dirty="0">
                        <a:solidFill>
                          <a:srgbClr val="C00000"/>
                        </a:solidFill>
                        <a:effectLst/>
                        <a:latin typeface="Times New Roman"/>
                        <a:ea typeface="Times New Roman"/>
                      </a:endParaRPr>
                    </a:p>
                  </a:txBody>
                  <a:tcPr marL="68575" marR="68575" marT="0" marB="0"/>
                </a:tc>
                <a:tc hMerge="1">
                  <a:txBody>
                    <a:bodyPr/>
                    <a:lstStyle/>
                    <a:p>
                      <a:endParaRPr lang="lt-LT"/>
                    </a:p>
                  </a:txBody>
                  <a:tcPr/>
                </a:tc>
                <a:tc hMerge="1">
                  <a:txBody>
                    <a:bodyPr/>
                    <a:lstStyle/>
                    <a:p>
                      <a:pPr algn="ctr">
                        <a:spcAft>
                          <a:spcPts val="0"/>
                        </a:spcAft>
                      </a:pPr>
                      <a:endParaRPr lang="lt-LT" sz="1200" dirty="0">
                        <a:solidFill>
                          <a:srgbClr val="C00000"/>
                        </a:solidFill>
                        <a:effectLst/>
                        <a:latin typeface="Times New Roman"/>
                        <a:ea typeface="Times New Roman"/>
                      </a:endParaRPr>
                    </a:p>
                  </a:txBody>
                  <a:tcPr marL="68580" marR="68580" marT="0" marB="0"/>
                </a:tc>
                <a:tc hMerge="1">
                  <a:txBody>
                    <a:bodyPr/>
                    <a:lstStyle/>
                    <a:p>
                      <a:pPr algn="ctr">
                        <a:spcAft>
                          <a:spcPts val="0"/>
                        </a:spcAft>
                      </a:pPr>
                      <a:endParaRPr lang="lt-LT" sz="1600" dirty="0">
                        <a:solidFill>
                          <a:srgbClr val="C00000"/>
                        </a:solidFill>
                        <a:effectLst/>
                        <a:latin typeface="Times New Roman"/>
                        <a:ea typeface="Times New Roman"/>
                      </a:endParaRPr>
                    </a:p>
                  </a:txBody>
                  <a:tcPr marL="68575" marR="68575" marT="0" marB="0"/>
                </a:tc>
                <a:tc hMerge="1">
                  <a:txBody>
                    <a:bodyPr/>
                    <a:lstStyle/>
                    <a:p>
                      <a:pPr algn="ctr">
                        <a:spcAft>
                          <a:spcPts val="0"/>
                        </a:spcAft>
                      </a:pPr>
                      <a:endParaRPr lang="lt-LT" sz="1600" dirty="0">
                        <a:solidFill>
                          <a:srgbClr val="C00000"/>
                        </a:solidFill>
                        <a:effectLst/>
                        <a:latin typeface="Times New Roman"/>
                        <a:ea typeface="Times New Roman"/>
                      </a:endParaRPr>
                    </a:p>
                  </a:txBody>
                  <a:tcPr marL="68575" marR="68575" marT="0" marB="0"/>
                </a:tc>
                <a:tc>
                  <a:txBody>
                    <a:bodyPr/>
                    <a:lstStyle/>
                    <a:p>
                      <a:pPr algn="ctr">
                        <a:spcAft>
                          <a:spcPts val="0"/>
                        </a:spcAft>
                      </a:pPr>
                      <a:endParaRPr lang="lt-LT" sz="1600" dirty="0">
                        <a:solidFill>
                          <a:srgbClr val="C00000"/>
                        </a:solidFill>
                        <a:effectLst/>
                        <a:latin typeface="Times New Roman"/>
                        <a:ea typeface="Times New Roman"/>
                      </a:endParaRPr>
                    </a:p>
                  </a:txBody>
                  <a:tcPr marL="68575" marR="68575" marT="0" marB="0"/>
                </a:tc>
                <a:extLst>
                  <a:ext uri="{0D108BD9-81ED-4DB2-BD59-A6C34878D82A}">
                    <a16:rowId xmlns:a16="http://schemas.microsoft.com/office/drawing/2014/main" val="10000"/>
                  </a:ext>
                </a:extLst>
              </a:tr>
              <a:tr h="772442">
                <a:tc vMerge="1">
                  <a:txBody>
                    <a:bodyPr/>
                    <a:lstStyle/>
                    <a:p>
                      <a:endParaRPr lang="lt-LT"/>
                    </a:p>
                  </a:txBody>
                  <a:tcPr/>
                </a:tc>
                <a:tc>
                  <a:txBody>
                    <a:bodyPr/>
                    <a:lstStyle/>
                    <a:p>
                      <a:pPr algn="ctr">
                        <a:spcAft>
                          <a:spcPts val="0"/>
                        </a:spcAft>
                      </a:pPr>
                      <a:r>
                        <a:rPr lang="lt-LT" sz="1600" b="1" dirty="0">
                          <a:solidFill>
                            <a:schemeClr val="tx1"/>
                          </a:solidFill>
                          <a:effectLst/>
                          <a:latin typeface="Times New Roman"/>
                          <a:ea typeface="Times New Roman"/>
                        </a:rPr>
                        <a:t>2015-2016  </a:t>
                      </a:r>
                    </a:p>
                    <a:p>
                      <a:pPr algn="ctr">
                        <a:spcAft>
                          <a:spcPts val="0"/>
                        </a:spcAft>
                      </a:pPr>
                      <a:r>
                        <a:rPr lang="lt-LT" sz="1600" b="1" dirty="0">
                          <a:solidFill>
                            <a:schemeClr val="tx1"/>
                          </a:solidFill>
                          <a:effectLst/>
                          <a:latin typeface="Times New Roman"/>
                          <a:ea typeface="Times New Roman"/>
                        </a:rPr>
                        <a:t>m. m.</a:t>
                      </a:r>
                    </a:p>
                  </a:txBody>
                  <a:tcPr marL="68575" marR="68575" marT="0" marB="0"/>
                </a:tc>
                <a:tc>
                  <a:txBody>
                    <a:bodyPr/>
                    <a:lstStyle/>
                    <a:p>
                      <a:pPr algn="ctr">
                        <a:spcAft>
                          <a:spcPts val="0"/>
                        </a:spcAft>
                      </a:pPr>
                      <a:r>
                        <a:rPr lang="lt-LT" sz="1600" b="1" dirty="0">
                          <a:solidFill>
                            <a:schemeClr val="tx1"/>
                          </a:solidFill>
                          <a:effectLst/>
                          <a:latin typeface="Times New Roman"/>
                          <a:ea typeface="Times New Roman"/>
                        </a:rPr>
                        <a:t>2016-2017  </a:t>
                      </a:r>
                    </a:p>
                    <a:p>
                      <a:pPr algn="ctr">
                        <a:spcAft>
                          <a:spcPts val="0"/>
                        </a:spcAft>
                      </a:pPr>
                      <a:r>
                        <a:rPr lang="lt-LT" sz="1600" b="1" dirty="0">
                          <a:solidFill>
                            <a:schemeClr val="tx1"/>
                          </a:solidFill>
                          <a:effectLst/>
                          <a:latin typeface="Times New Roman"/>
                          <a:ea typeface="Times New Roman"/>
                        </a:rPr>
                        <a:t>m. m.</a:t>
                      </a:r>
                    </a:p>
                  </a:txBody>
                  <a:tcPr marL="68575" marR="68575" marT="0" marB="0"/>
                </a:tc>
                <a:tc>
                  <a:txBody>
                    <a:bodyPr/>
                    <a:lstStyle/>
                    <a:p>
                      <a:pPr algn="ctr">
                        <a:spcAft>
                          <a:spcPts val="0"/>
                        </a:spcAft>
                      </a:pPr>
                      <a:r>
                        <a:rPr lang="lt-LT" sz="1600" b="1" dirty="0">
                          <a:solidFill>
                            <a:schemeClr val="tx1"/>
                          </a:solidFill>
                          <a:effectLst/>
                          <a:latin typeface="Times New Roman"/>
                          <a:ea typeface="Times New Roman"/>
                        </a:rPr>
                        <a:t>2017-2018 m. m.</a:t>
                      </a:r>
                    </a:p>
                  </a:txBody>
                  <a:tcPr marL="68575" marR="68575"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t-LT" sz="1600" b="1" dirty="0">
                          <a:solidFill>
                            <a:schemeClr val="tx1"/>
                          </a:solidFill>
                          <a:effectLst/>
                          <a:latin typeface="Times New Roman"/>
                          <a:ea typeface="Times New Roman"/>
                        </a:rPr>
                        <a:t>2018-2019 m. m.</a:t>
                      </a:r>
                    </a:p>
                  </a:txBody>
                  <a:tcPr marL="68575" marR="68575"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t-LT" sz="1600" b="1" dirty="0">
                          <a:effectLst/>
                          <a:latin typeface="Times New Roman"/>
                          <a:ea typeface="Times New Roman"/>
                        </a:rPr>
                        <a:t>2019-2020</a:t>
                      </a:r>
                      <a:r>
                        <a:rPr lang="lt-LT" sz="1600" b="1" baseline="0" dirty="0">
                          <a:effectLst/>
                          <a:latin typeface="Times New Roman"/>
                          <a:ea typeface="Times New Roman"/>
                        </a:rPr>
                        <a:t> </a:t>
                      </a:r>
                      <a:r>
                        <a:rPr lang="lt-LT" sz="1600" b="1" dirty="0">
                          <a:effectLst/>
                          <a:latin typeface="Times New Roman"/>
                          <a:ea typeface="Times New Roman"/>
                        </a:rPr>
                        <a:t>m. m.</a:t>
                      </a:r>
                    </a:p>
                    <a:p>
                      <a:pPr algn="ctr">
                        <a:spcAft>
                          <a:spcPts val="0"/>
                        </a:spcAft>
                      </a:pPr>
                      <a:endParaRPr lang="lt-LT" sz="1600" b="1" dirty="0">
                        <a:effectLst/>
                        <a:latin typeface="Times New Roman"/>
                        <a:ea typeface="Times New Roman"/>
                      </a:endParaRPr>
                    </a:p>
                  </a:txBody>
                  <a:tcPr marL="68575" marR="68575" marT="0" marB="0"/>
                </a:tc>
                <a:tc>
                  <a:txBody>
                    <a:bodyPr/>
                    <a:lstStyle/>
                    <a:p>
                      <a:pPr algn="ctr">
                        <a:spcAft>
                          <a:spcPts val="0"/>
                        </a:spcAft>
                      </a:pPr>
                      <a:r>
                        <a:rPr lang="en-US" sz="1600" b="1" dirty="0">
                          <a:effectLst/>
                          <a:latin typeface="Times New Roman"/>
                          <a:ea typeface="Times New Roman"/>
                        </a:rPr>
                        <a:t>2020-2021 </a:t>
                      </a:r>
                      <a:r>
                        <a:rPr lang="en-US" sz="1600" b="1" dirty="0" err="1">
                          <a:effectLst/>
                          <a:latin typeface="Times New Roman"/>
                          <a:ea typeface="Times New Roman"/>
                        </a:rPr>
                        <a:t>m.m.</a:t>
                      </a:r>
                      <a:endParaRPr lang="lt-LT" sz="1600" b="1" dirty="0">
                        <a:effectLst/>
                        <a:latin typeface="Times New Roman"/>
                        <a:ea typeface="Times New Roman"/>
                      </a:endParaRPr>
                    </a:p>
                  </a:txBody>
                  <a:tcPr marL="68575" marR="68575" marT="0" marB="0"/>
                </a:tc>
                <a:extLst>
                  <a:ext uri="{0D108BD9-81ED-4DB2-BD59-A6C34878D82A}">
                    <a16:rowId xmlns:a16="http://schemas.microsoft.com/office/drawing/2014/main" val="10001"/>
                  </a:ext>
                </a:extLst>
              </a:tr>
              <a:tr h="460184">
                <a:tc>
                  <a:txBody>
                    <a:bodyPr/>
                    <a:lstStyle/>
                    <a:p>
                      <a:pPr algn="just">
                        <a:spcAft>
                          <a:spcPts val="0"/>
                        </a:spcAft>
                      </a:pPr>
                      <a:r>
                        <a:rPr lang="lt-LT" sz="1600" dirty="0">
                          <a:solidFill>
                            <a:srgbClr val="C00000"/>
                          </a:solidFill>
                          <a:effectLst/>
                        </a:rPr>
                        <a:t>Fizika</a:t>
                      </a:r>
                      <a:endParaRPr lang="lt-LT" sz="1600" dirty="0">
                        <a:solidFill>
                          <a:srgbClr val="C00000"/>
                        </a:solidFill>
                        <a:effectLst/>
                        <a:latin typeface="Times New Roman"/>
                        <a:ea typeface="Times New Roman"/>
                      </a:endParaRPr>
                    </a:p>
                  </a:txBody>
                  <a:tcPr marL="68575" marR="68575" marT="0" marB="0"/>
                </a:tc>
                <a:tc>
                  <a:txBody>
                    <a:bodyPr/>
                    <a:lstStyle/>
                    <a:p>
                      <a:pPr algn="ctr">
                        <a:spcAft>
                          <a:spcPts val="0"/>
                        </a:spcAft>
                      </a:pPr>
                      <a:r>
                        <a:rPr lang="lt-LT" sz="1600" b="1" dirty="0">
                          <a:solidFill>
                            <a:schemeClr val="tx1"/>
                          </a:solidFill>
                          <a:effectLst/>
                          <a:latin typeface="Times New Roman"/>
                          <a:ea typeface="Times New Roman"/>
                        </a:rPr>
                        <a:t>0% (13%)</a:t>
                      </a:r>
                    </a:p>
                  </a:txBody>
                  <a:tcPr marL="68575" marR="68575" marT="0" marB="0"/>
                </a:tc>
                <a:tc>
                  <a:txBody>
                    <a:bodyPr/>
                    <a:lstStyle/>
                    <a:p>
                      <a:pPr algn="ctr">
                        <a:spcAft>
                          <a:spcPts val="0"/>
                        </a:spcAft>
                      </a:pPr>
                      <a:r>
                        <a:rPr lang="lt-LT" sz="1600" b="1" dirty="0">
                          <a:solidFill>
                            <a:schemeClr val="tx1"/>
                          </a:solidFill>
                          <a:effectLst/>
                          <a:latin typeface="Times New Roman"/>
                          <a:ea typeface="Times New Roman"/>
                        </a:rPr>
                        <a:t>0% (8,5%)</a:t>
                      </a:r>
                    </a:p>
                  </a:txBody>
                  <a:tcPr marL="68575" marR="68575" marT="0" marB="0"/>
                </a:tc>
                <a:tc>
                  <a:txBody>
                    <a:bodyPr/>
                    <a:lstStyle/>
                    <a:p>
                      <a:pPr algn="ctr">
                        <a:spcAft>
                          <a:spcPts val="0"/>
                        </a:spcAft>
                      </a:pPr>
                      <a:r>
                        <a:rPr lang="lt-LT" sz="1600" b="1" dirty="0">
                          <a:solidFill>
                            <a:schemeClr val="tx1"/>
                          </a:solidFill>
                          <a:effectLst/>
                          <a:latin typeface="Times New Roman"/>
                          <a:ea typeface="Times New Roman"/>
                        </a:rPr>
                        <a:t>0%</a:t>
                      </a:r>
                      <a:r>
                        <a:rPr lang="lt-LT" sz="1600" b="1" baseline="0" dirty="0">
                          <a:solidFill>
                            <a:schemeClr val="tx1"/>
                          </a:solidFill>
                          <a:effectLst/>
                          <a:latin typeface="Times New Roman"/>
                          <a:ea typeface="Times New Roman"/>
                        </a:rPr>
                        <a:t> (6,5%)</a:t>
                      </a:r>
                      <a:endParaRPr lang="lt-LT" sz="1600" b="1" dirty="0">
                        <a:solidFill>
                          <a:schemeClr val="tx1"/>
                        </a:solidFill>
                        <a:effectLst/>
                        <a:latin typeface="Times New Roman"/>
                        <a:ea typeface="Times New Roman"/>
                      </a:endParaRPr>
                    </a:p>
                  </a:txBody>
                  <a:tcPr marL="68575" marR="68575" marT="0" marB="0"/>
                </a:tc>
                <a:tc>
                  <a:txBody>
                    <a:bodyPr/>
                    <a:lstStyle/>
                    <a:p>
                      <a:pPr algn="ctr">
                        <a:spcAft>
                          <a:spcPts val="0"/>
                        </a:spcAft>
                      </a:pPr>
                      <a:r>
                        <a:rPr lang="lt-LT" sz="1600" b="1" dirty="0">
                          <a:solidFill>
                            <a:schemeClr val="tx1"/>
                          </a:solidFill>
                          <a:effectLst/>
                          <a:latin typeface="Times New Roman"/>
                          <a:ea typeface="Times New Roman"/>
                        </a:rPr>
                        <a:t>14,3% (11,4%)</a:t>
                      </a:r>
                    </a:p>
                  </a:txBody>
                  <a:tcPr marL="68575" marR="68575" marT="0" marB="0"/>
                </a:tc>
                <a:tc>
                  <a:txBody>
                    <a:bodyPr/>
                    <a:lstStyle/>
                    <a:p>
                      <a:pPr algn="ctr">
                        <a:spcAft>
                          <a:spcPts val="0"/>
                        </a:spcAft>
                      </a:pPr>
                      <a:r>
                        <a:rPr lang="lt-LT" sz="1600" b="1" dirty="0">
                          <a:solidFill>
                            <a:schemeClr val="tx1"/>
                          </a:solidFill>
                          <a:effectLst/>
                          <a:latin typeface="Times New Roman"/>
                          <a:ea typeface="Times New Roman"/>
                        </a:rPr>
                        <a:t>0% (10,9%)</a:t>
                      </a:r>
                    </a:p>
                  </a:txBody>
                  <a:tcPr marL="68575" marR="68575" marT="0" marB="0"/>
                </a:tc>
                <a:tc>
                  <a:txBody>
                    <a:bodyPr/>
                    <a:lstStyle/>
                    <a:p>
                      <a:pPr algn="ctr">
                        <a:spcAft>
                          <a:spcPts val="0"/>
                        </a:spcAft>
                      </a:pPr>
                      <a:r>
                        <a:rPr lang="lt-LT" sz="1600" b="1" dirty="0">
                          <a:solidFill>
                            <a:srgbClr val="FF0000"/>
                          </a:solidFill>
                          <a:effectLst/>
                          <a:latin typeface="Times New Roman"/>
                          <a:ea typeface="Times New Roman"/>
                        </a:rPr>
                        <a:t>0</a:t>
                      </a:r>
                      <a:r>
                        <a:rPr lang="en-US" sz="1600" b="1" dirty="0">
                          <a:solidFill>
                            <a:srgbClr val="FF0000"/>
                          </a:solidFill>
                          <a:effectLst/>
                          <a:latin typeface="Times New Roman"/>
                          <a:ea typeface="Times New Roman"/>
                        </a:rPr>
                        <a:t>% (11%)</a:t>
                      </a:r>
                      <a:endParaRPr lang="lt-LT" sz="1600" b="1" dirty="0">
                        <a:solidFill>
                          <a:srgbClr val="FF0000"/>
                        </a:solidFill>
                        <a:effectLst/>
                        <a:latin typeface="Times New Roman"/>
                        <a:ea typeface="Times New Roman"/>
                      </a:endParaRPr>
                    </a:p>
                  </a:txBody>
                  <a:tcPr marL="68575" marR="68575" marT="0" marB="0"/>
                </a:tc>
                <a:extLst>
                  <a:ext uri="{0D108BD9-81ED-4DB2-BD59-A6C34878D82A}">
                    <a16:rowId xmlns:a16="http://schemas.microsoft.com/office/drawing/2014/main" val="10002"/>
                  </a:ext>
                </a:extLst>
              </a:tr>
              <a:tr h="423384">
                <a:tc>
                  <a:txBody>
                    <a:bodyPr/>
                    <a:lstStyle/>
                    <a:p>
                      <a:pPr algn="just">
                        <a:spcAft>
                          <a:spcPts val="0"/>
                        </a:spcAft>
                      </a:pPr>
                      <a:r>
                        <a:rPr lang="lt-LT" sz="1600" dirty="0">
                          <a:solidFill>
                            <a:srgbClr val="C00000"/>
                          </a:solidFill>
                          <a:effectLst/>
                        </a:rPr>
                        <a:t>Chemija</a:t>
                      </a:r>
                      <a:endParaRPr lang="lt-LT" sz="1600" dirty="0">
                        <a:solidFill>
                          <a:srgbClr val="C00000"/>
                        </a:solidFill>
                        <a:effectLst/>
                        <a:latin typeface="Times New Roman"/>
                        <a:ea typeface="Times New Roman"/>
                      </a:endParaRPr>
                    </a:p>
                  </a:txBody>
                  <a:tcPr marL="68575" marR="68575"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t-LT" sz="1600" b="1" dirty="0">
                          <a:solidFill>
                            <a:schemeClr val="tx1"/>
                          </a:solidFill>
                          <a:effectLst/>
                        </a:rPr>
                        <a:t>nelaikė</a:t>
                      </a:r>
                      <a:endParaRPr lang="lt-LT" sz="1600" b="1" dirty="0">
                        <a:solidFill>
                          <a:schemeClr val="tx1"/>
                        </a:solidFill>
                        <a:effectLst/>
                        <a:latin typeface="Times New Roman"/>
                        <a:ea typeface="Times New Roman"/>
                      </a:endParaRPr>
                    </a:p>
                  </a:txBody>
                  <a:tcPr marL="68575" marR="68575"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t-LT" sz="1600" dirty="0">
                          <a:solidFill>
                            <a:schemeClr val="tx1"/>
                          </a:solidFill>
                          <a:effectLst/>
                        </a:rPr>
                        <a:t>0% (25,5%)</a:t>
                      </a:r>
                      <a:endParaRPr lang="lt-LT" sz="1600" dirty="0">
                        <a:solidFill>
                          <a:schemeClr val="tx1"/>
                        </a:solidFill>
                        <a:effectLst/>
                        <a:latin typeface="Times New Roman"/>
                        <a:ea typeface="Times New Roman"/>
                      </a:endParaRPr>
                    </a:p>
                  </a:txBody>
                  <a:tcPr marL="68575" marR="68575"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t-LT" sz="1600" b="1" dirty="0">
                          <a:solidFill>
                            <a:schemeClr val="tx1"/>
                          </a:solidFill>
                          <a:effectLst/>
                          <a:latin typeface="Times New Roman"/>
                          <a:ea typeface="Times New Roman"/>
                        </a:rPr>
                        <a:t>16,7% (15,5%)</a:t>
                      </a:r>
                    </a:p>
                  </a:txBody>
                  <a:tcPr marL="68575" marR="68575"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t-LT" sz="1600" b="1" dirty="0">
                          <a:solidFill>
                            <a:schemeClr val="tx1"/>
                          </a:solidFill>
                          <a:effectLst/>
                          <a:latin typeface="Times New Roman"/>
                          <a:ea typeface="Times New Roman"/>
                        </a:rPr>
                        <a:t>50% (21,9%)</a:t>
                      </a:r>
                    </a:p>
                  </a:txBody>
                  <a:tcPr marL="68575" marR="68575" marT="0" marB="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lt-LT" sz="1600" b="1" dirty="0">
                          <a:solidFill>
                            <a:schemeClr val="tx1"/>
                          </a:solidFill>
                          <a:effectLst/>
                          <a:latin typeface="Times New Roman"/>
                          <a:ea typeface="Times New Roman"/>
                        </a:rPr>
                        <a:t>0% (16,8%)</a:t>
                      </a:r>
                    </a:p>
                  </a:txBody>
                  <a:tcPr marL="68575" marR="68575" marT="0" marB="0"/>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t-LT" sz="1600" b="1" dirty="0">
                          <a:solidFill>
                            <a:srgbClr val="FF0000"/>
                          </a:solidFill>
                          <a:effectLst/>
                        </a:rPr>
                        <a:t>nelaikė</a:t>
                      </a:r>
                      <a:endParaRPr lang="lt-LT" sz="1600" b="1" dirty="0">
                        <a:solidFill>
                          <a:srgbClr val="FF0000"/>
                        </a:solidFill>
                        <a:effectLst/>
                        <a:latin typeface="Times New Roman"/>
                        <a:ea typeface="Times New Roman"/>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lt-LT" sz="1600" b="1" dirty="0">
                        <a:solidFill>
                          <a:schemeClr val="tx2"/>
                        </a:solidFill>
                        <a:effectLst/>
                        <a:latin typeface="Times New Roman"/>
                        <a:ea typeface="Times New Roman"/>
                      </a:endParaRPr>
                    </a:p>
                  </a:txBody>
                  <a:tcPr marL="68575" marR="68575" marT="0" marB="0"/>
                </a:tc>
                <a:extLst>
                  <a:ext uri="{0D108BD9-81ED-4DB2-BD59-A6C34878D82A}">
                    <a16:rowId xmlns:a16="http://schemas.microsoft.com/office/drawing/2014/main" val="10003"/>
                  </a:ext>
                </a:extLst>
              </a:tr>
              <a:tr h="440562">
                <a:tc>
                  <a:txBody>
                    <a:bodyPr/>
                    <a:lstStyle/>
                    <a:p>
                      <a:pPr algn="just">
                        <a:spcAft>
                          <a:spcPts val="0"/>
                        </a:spcAft>
                      </a:pPr>
                      <a:r>
                        <a:rPr lang="lt-LT" sz="1600" dirty="0">
                          <a:solidFill>
                            <a:srgbClr val="C00000"/>
                          </a:solidFill>
                          <a:effectLst/>
                        </a:rPr>
                        <a:t>Biologija</a:t>
                      </a:r>
                      <a:endParaRPr lang="lt-LT" sz="1600" dirty="0">
                        <a:solidFill>
                          <a:srgbClr val="C00000"/>
                        </a:solidFill>
                        <a:effectLst/>
                        <a:latin typeface="Times New Roman"/>
                        <a:ea typeface="Times New Roman"/>
                      </a:endParaRPr>
                    </a:p>
                  </a:txBody>
                  <a:tcPr marL="68575" marR="68575" marT="0" marB="0"/>
                </a:tc>
                <a:tc>
                  <a:txBody>
                    <a:bodyPr/>
                    <a:lstStyle/>
                    <a:p>
                      <a:pPr algn="ctr">
                        <a:spcAft>
                          <a:spcPts val="0"/>
                        </a:spcAft>
                      </a:pPr>
                      <a:r>
                        <a:rPr lang="lt-LT" sz="1600" b="1" dirty="0">
                          <a:solidFill>
                            <a:schemeClr val="tx1"/>
                          </a:solidFill>
                          <a:effectLst/>
                          <a:latin typeface="Times New Roman"/>
                          <a:ea typeface="Times New Roman"/>
                        </a:rPr>
                        <a:t>8% (10%)</a:t>
                      </a:r>
                    </a:p>
                  </a:txBody>
                  <a:tcPr marL="68575" marR="68575" marT="0" marB="0"/>
                </a:tc>
                <a:tc>
                  <a:txBody>
                    <a:bodyPr/>
                    <a:lstStyle/>
                    <a:p>
                      <a:pPr algn="ctr">
                        <a:spcAft>
                          <a:spcPts val="0"/>
                        </a:spcAft>
                      </a:pPr>
                      <a:r>
                        <a:rPr lang="lt-LT" sz="1600" b="1" dirty="0">
                          <a:solidFill>
                            <a:schemeClr val="tx1"/>
                          </a:solidFill>
                          <a:effectLst/>
                          <a:latin typeface="Times New Roman"/>
                          <a:ea typeface="Times New Roman"/>
                        </a:rPr>
                        <a:t>15% (17%)</a:t>
                      </a:r>
                    </a:p>
                  </a:txBody>
                  <a:tcPr marL="68575" marR="68575" marT="0" marB="0"/>
                </a:tc>
                <a:tc>
                  <a:txBody>
                    <a:bodyPr/>
                    <a:lstStyle/>
                    <a:p>
                      <a:pPr algn="ctr">
                        <a:spcAft>
                          <a:spcPts val="0"/>
                        </a:spcAft>
                      </a:pPr>
                      <a:r>
                        <a:rPr lang="lt-LT" sz="1600" b="1" dirty="0">
                          <a:solidFill>
                            <a:schemeClr val="tx1"/>
                          </a:solidFill>
                          <a:effectLst/>
                          <a:latin typeface="Times New Roman"/>
                          <a:ea typeface="Times New Roman"/>
                        </a:rPr>
                        <a:t>15,4%</a:t>
                      </a:r>
                      <a:r>
                        <a:rPr lang="lt-LT" sz="1600" b="1" baseline="0" dirty="0">
                          <a:solidFill>
                            <a:schemeClr val="tx1"/>
                          </a:solidFill>
                          <a:effectLst/>
                          <a:latin typeface="Times New Roman"/>
                          <a:ea typeface="Times New Roman"/>
                        </a:rPr>
                        <a:t> (20,5%)</a:t>
                      </a:r>
                      <a:endParaRPr lang="lt-LT" sz="1600" b="1" dirty="0">
                        <a:solidFill>
                          <a:schemeClr val="tx1"/>
                        </a:solidFill>
                        <a:effectLst/>
                        <a:latin typeface="Times New Roman"/>
                        <a:ea typeface="Times New Roman"/>
                      </a:endParaRPr>
                    </a:p>
                  </a:txBody>
                  <a:tcPr marL="68575" marR="68575" marT="0" marB="0"/>
                </a:tc>
                <a:tc>
                  <a:txBody>
                    <a:bodyPr/>
                    <a:lstStyle/>
                    <a:p>
                      <a:pPr algn="ctr">
                        <a:spcAft>
                          <a:spcPts val="0"/>
                        </a:spcAft>
                      </a:pPr>
                      <a:r>
                        <a:rPr lang="lt-LT" sz="1600" b="1" dirty="0">
                          <a:solidFill>
                            <a:schemeClr val="tx1"/>
                          </a:solidFill>
                          <a:effectLst/>
                          <a:latin typeface="Times New Roman"/>
                          <a:ea typeface="Times New Roman"/>
                        </a:rPr>
                        <a:t>10%</a:t>
                      </a:r>
                      <a:r>
                        <a:rPr lang="lt-LT" sz="1600" b="1" baseline="0" dirty="0">
                          <a:solidFill>
                            <a:schemeClr val="tx1"/>
                          </a:solidFill>
                          <a:effectLst/>
                          <a:latin typeface="Times New Roman"/>
                          <a:ea typeface="Times New Roman"/>
                        </a:rPr>
                        <a:t> (13,7%)</a:t>
                      </a:r>
                      <a:endParaRPr lang="lt-LT" sz="1600" b="1" dirty="0">
                        <a:solidFill>
                          <a:schemeClr val="tx1"/>
                        </a:solidFill>
                        <a:effectLst/>
                        <a:latin typeface="Times New Roman"/>
                        <a:ea typeface="Times New Roman"/>
                      </a:endParaRPr>
                    </a:p>
                  </a:txBody>
                  <a:tcPr marL="68575" marR="68575" marT="0" marB="0"/>
                </a:tc>
                <a:tc>
                  <a:txBody>
                    <a:bodyPr/>
                    <a:lstStyle/>
                    <a:p>
                      <a:pPr algn="ctr">
                        <a:spcAft>
                          <a:spcPts val="0"/>
                        </a:spcAft>
                      </a:pPr>
                      <a:r>
                        <a:rPr lang="lt-LT" sz="1600" b="1" dirty="0">
                          <a:solidFill>
                            <a:schemeClr val="tx1"/>
                          </a:solidFill>
                          <a:effectLst/>
                          <a:latin typeface="Times New Roman"/>
                          <a:ea typeface="Times New Roman"/>
                        </a:rPr>
                        <a:t>0%</a:t>
                      </a:r>
                      <a:r>
                        <a:rPr lang="lt-LT" sz="1600" b="1" baseline="0" dirty="0">
                          <a:solidFill>
                            <a:schemeClr val="tx1"/>
                          </a:solidFill>
                          <a:effectLst/>
                          <a:latin typeface="Times New Roman"/>
                          <a:ea typeface="Times New Roman"/>
                        </a:rPr>
                        <a:t> (17,8%)</a:t>
                      </a:r>
                      <a:endParaRPr lang="lt-LT" sz="1600" b="1" dirty="0">
                        <a:solidFill>
                          <a:schemeClr val="tx1"/>
                        </a:solidFill>
                        <a:effectLst/>
                        <a:latin typeface="Times New Roman"/>
                        <a:ea typeface="Times New Roman"/>
                      </a:endParaRPr>
                    </a:p>
                  </a:txBody>
                  <a:tcPr marL="68575" marR="68575" marT="0" marB="0"/>
                </a:tc>
                <a:tc>
                  <a:txBody>
                    <a:bodyPr/>
                    <a:lstStyle/>
                    <a:p>
                      <a:pPr algn="ctr">
                        <a:spcAft>
                          <a:spcPts val="0"/>
                        </a:spcAft>
                      </a:pPr>
                      <a:r>
                        <a:rPr lang="lt-LT" sz="1600" b="1" dirty="0">
                          <a:solidFill>
                            <a:srgbClr val="FF0000"/>
                          </a:solidFill>
                          <a:effectLst/>
                          <a:latin typeface="Times New Roman"/>
                          <a:ea typeface="Times New Roman"/>
                        </a:rPr>
                        <a:t>7,7</a:t>
                      </a:r>
                      <a:r>
                        <a:rPr lang="en-US" sz="1600" b="1" dirty="0">
                          <a:solidFill>
                            <a:srgbClr val="FF0000"/>
                          </a:solidFill>
                          <a:effectLst/>
                          <a:latin typeface="Times New Roman"/>
                          <a:ea typeface="Times New Roman"/>
                        </a:rPr>
                        <a:t>% (20,8%)</a:t>
                      </a:r>
                      <a:endParaRPr lang="lt-LT" sz="1600" b="1" dirty="0">
                        <a:solidFill>
                          <a:srgbClr val="FF0000"/>
                        </a:solidFill>
                        <a:effectLst/>
                        <a:latin typeface="Times New Roman"/>
                        <a:ea typeface="Times New Roman"/>
                      </a:endParaRPr>
                    </a:p>
                  </a:txBody>
                  <a:tcPr marL="68575" marR="68575" marT="0" marB="0"/>
                </a:tc>
                <a:extLst>
                  <a:ext uri="{0D108BD9-81ED-4DB2-BD59-A6C34878D82A}">
                    <a16:rowId xmlns:a16="http://schemas.microsoft.com/office/drawing/2014/main" val="10004"/>
                  </a:ext>
                </a:extLst>
              </a:tr>
              <a:tr h="423384">
                <a:tc>
                  <a:txBody>
                    <a:bodyPr/>
                    <a:lstStyle/>
                    <a:p>
                      <a:pPr algn="just">
                        <a:spcAft>
                          <a:spcPts val="0"/>
                        </a:spcAft>
                      </a:pPr>
                      <a:r>
                        <a:rPr lang="lt-LT" sz="1600" dirty="0">
                          <a:solidFill>
                            <a:srgbClr val="C00000"/>
                          </a:solidFill>
                          <a:effectLst/>
                        </a:rPr>
                        <a:t>Istorija</a:t>
                      </a:r>
                      <a:endParaRPr lang="lt-LT" sz="1600" dirty="0">
                        <a:solidFill>
                          <a:srgbClr val="C00000"/>
                        </a:solidFill>
                        <a:effectLst/>
                        <a:latin typeface="Times New Roman"/>
                        <a:ea typeface="Times New Roman"/>
                      </a:endParaRPr>
                    </a:p>
                  </a:txBody>
                  <a:tcPr marL="68575" marR="68575" marT="0" marB="0"/>
                </a:tc>
                <a:tc>
                  <a:txBody>
                    <a:bodyPr/>
                    <a:lstStyle/>
                    <a:p>
                      <a:pPr algn="ctr">
                        <a:spcAft>
                          <a:spcPts val="0"/>
                        </a:spcAft>
                      </a:pPr>
                      <a:r>
                        <a:rPr lang="lt-LT" sz="1600" b="1" dirty="0">
                          <a:solidFill>
                            <a:schemeClr val="tx1"/>
                          </a:solidFill>
                          <a:effectLst/>
                          <a:latin typeface="Times New Roman"/>
                          <a:ea typeface="Times New Roman"/>
                        </a:rPr>
                        <a:t>0% (3,7%)</a:t>
                      </a:r>
                    </a:p>
                  </a:txBody>
                  <a:tcPr marL="68575" marR="68575" marT="0" marB="0"/>
                </a:tc>
                <a:tc>
                  <a:txBody>
                    <a:bodyPr/>
                    <a:lstStyle/>
                    <a:p>
                      <a:pPr algn="ctr">
                        <a:spcAft>
                          <a:spcPts val="0"/>
                        </a:spcAft>
                      </a:pPr>
                      <a:r>
                        <a:rPr lang="lt-LT" sz="1600" b="1" dirty="0">
                          <a:solidFill>
                            <a:schemeClr val="tx1"/>
                          </a:solidFill>
                          <a:effectLst/>
                          <a:latin typeface="Times New Roman"/>
                          <a:ea typeface="Times New Roman"/>
                        </a:rPr>
                        <a:t>8,6% (9,5%)</a:t>
                      </a:r>
                    </a:p>
                  </a:txBody>
                  <a:tcPr marL="68575" marR="68575" marT="0" marB="0"/>
                </a:tc>
                <a:tc>
                  <a:txBody>
                    <a:bodyPr/>
                    <a:lstStyle/>
                    <a:p>
                      <a:pPr algn="ctr">
                        <a:spcAft>
                          <a:spcPts val="0"/>
                        </a:spcAft>
                      </a:pPr>
                      <a:r>
                        <a:rPr lang="lt-LT" sz="1600" b="1" dirty="0">
                          <a:solidFill>
                            <a:schemeClr val="tx1"/>
                          </a:solidFill>
                          <a:effectLst/>
                          <a:latin typeface="Times New Roman"/>
                          <a:ea typeface="Times New Roman"/>
                        </a:rPr>
                        <a:t>8%</a:t>
                      </a:r>
                      <a:r>
                        <a:rPr lang="lt-LT" sz="1600" b="1" baseline="0" dirty="0">
                          <a:solidFill>
                            <a:schemeClr val="tx1"/>
                          </a:solidFill>
                          <a:effectLst/>
                          <a:latin typeface="Times New Roman"/>
                          <a:ea typeface="Times New Roman"/>
                        </a:rPr>
                        <a:t> (8,3%)</a:t>
                      </a:r>
                      <a:endParaRPr lang="lt-LT" sz="1600" b="1" dirty="0">
                        <a:solidFill>
                          <a:schemeClr val="tx1"/>
                        </a:solidFill>
                        <a:effectLst/>
                        <a:latin typeface="Times New Roman"/>
                        <a:ea typeface="Times New Roman"/>
                      </a:endParaRPr>
                    </a:p>
                  </a:txBody>
                  <a:tcPr marL="68575" marR="68575" marT="0" marB="0"/>
                </a:tc>
                <a:tc>
                  <a:txBody>
                    <a:bodyPr/>
                    <a:lstStyle/>
                    <a:p>
                      <a:pPr algn="ctr">
                        <a:spcAft>
                          <a:spcPts val="0"/>
                        </a:spcAft>
                      </a:pPr>
                      <a:r>
                        <a:rPr lang="lt-LT" sz="1600" b="1" dirty="0">
                          <a:solidFill>
                            <a:schemeClr val="tx1"/>
                          </a:solidFill>
                          <a:effectLst/>
                          <a:latin typeface="Times New Roman"/>
                          <a:ea typeface="Times New Roman"/>
                        </a:rPr>
                        <a:t>3,7% (5,7%)</a:t>
                      </a:r>
                    </a:p>
                  </a:txBody>
                  <a:tcPr marL="68575" marR="68575" marT="0" marB="0"/>
                </a:tc>
                <a:tc>
                  <a:txBody>
                    <a:bodyPr/>
                    <a:lstStyle/>
                    <a:p>
                      <a:pPr algn="ctr">
                        <a:spcAft>
                          <a:spcPts val="0"/>
                        </a:spcAft>
                      </a:pPr>
                      <a:r>
                        <a:rPr lang="lt-LT" sz="1600" b="1" dirty="0">
                          <a:solidFill>
                            <a:schemeClr val="tx1"/>
                          </a:solidFill>
                          <a:effectLst/>
                          <a:latin typeface="Times New Roman"/>
                          <a:ea typeface="Times New Roman"/>
                        </a:rPr>
                        <a:t>0% (7,9%)</a:t>
                      </a:r>
                    </a:p>
                  </a:txBody>
                  <a:tcPr marL="68575" marR="68575" marT="0" marB="0"/>
                </a:tc>
                <a:tc>
                  <a:txBody>
                    <a:bodyPr/>
                    <a:lstStyle/>
                    <a:p>
                      <a:pPr algn="ctr">
                        <a:spcAft>
                          <a:spcPts val="0"/>
                        </a:spcAft>
                      </a:pPr>
                      <a:endParaRPr lang="lt-LT" sz="1600" b="1" dirty="0">
                        <a:solidFill>
                          <a:srgbClr val="FF0000"/>
                        </a:solidFill>
                        <a:effectLst/>
                        <a:latin typeface="Times New Roman"/>
                        <a:ea typeface="Times New Roman"/>
                      </a:endParaRPr>
                    </a:p>
                  </a:txBody>
                  <a:tcPr marL="68575" marR="68575" marT="0" marB="0"/>
                </a:tc>
                <a:extLst>
                  <a:ext uri="{0D108BD9-81ED-4DB2-BD59-A6C34878D82A}">
                    <a16:rowId xmlns:a16="http://schemas.microsoft.com/office/drawing/2014/main" val="10005"/>
                  </a:ext>
                </a:extLst>
              </a:tr>
              <a:tr h="423384">
                <a:tc>
                  <a:txBody>
                    <a:bodyPr/>
                    <a:lstStyle/>
                    <a:p>
                      <a:pPr algn="just">
                        <a:spcAft>
                          <a:spcPts val="0"/>
                        </a:spcAft>
                      </a:pPr>
                      <a:r>
                        <a:rPr lang="lt-LT" sz="1600" dirty="0">
                          <a:solidFill>
                            <a:srgbClr val="C00000"/>
                          </a:solidFill>
                          <a:effectLst/>
                        </a:rPr>
                        <a:t>Geografija</a:t>
                      </a:r>
                      <a:endParaRPr lang="lt-LT" sz="1600" dirty="0">
                        <a:solidFill>
                          <a:srgbClr val="C00000"/>
                        </a:solidFill>
                        <a:effectLst/>
                        <a:latin typeface="Times New Roman"/>
                        <a:ea typeface="Times New Roman"/>
                      </a:endParaRPr>
                    </a:p>
                  </a:txBody>
                  <a:tcPr marL="68575" marR="68575" marT="0" marB="0"/>
                </a:tc>
                <a:tc>
                  <a:txBody>
                    <a:bodyPr/>
                    <a:lstStyle/>
                    <a:p>
                      <a:pPr algn="ctr">
                        <a:spcAft>
                          <a:spcPts val="0"/>
                        </a:spcAft>
                      </a:pPr>
                      <a:r>
                        <a:rPr lang="lt-LT" sz="1600" b="1" dirty="0">
                          <a:solidFill>
                            <a:schemeClr val="tx1"/>
                          </a:solidFill>
                          <a:effectLst/>
                          <a:latin typeface="Times New Roman"/>
                          <a:ea typeface="Times New Roman"/>
                        </a:rPr>
                        <a:t>0% (3,6%)</a:t>
                      </a:r>
                    </a:p>
                  </a:txBody>
                  <a:tcPr marL="68575" marR="68575" marT="0" marB="0"/>
                </a:tc>
                <a:tc>
                  <a:txBody>
                    <a:bodyPr/>
                    <a:lstStyle/>
                    <a:p>
                      <a:pPr algn="ctr">
                        <a:spcAft>
                          <a:spcPts val="0"/>
                        </a:spcAft>
                      </a:pPr>
                      <a:r>
                        <a:rPr lang="lt-LT" sz="1600" b="1" dirty="0">
                          <a:solidFill>
                            <a:schemeClr val="tx1"/>
                          </a:solidFill>
                          <a:effectLst/>
                          <a:latin typeface="Times New Roman"/>
                          <a:ea typeface="Times New Roman"/>
                        </a:rPr>
                        <a:t>12,5% (4%)</a:t>
                      </a:r>
                    </a:p>
                  </a:txBody>
                  <a:tcPr marL="68575" marR="68575" marT="0" marB="0"/>
                </a:tc>
                <a:tc>
                  <a:txBody>
                    <a:bodyPr/>
                    <a:lstStyle/>
                    <a:p>
                      <a:pPr algn="ctr">
                        <a:spcAft>
                          <a:spcPts val="0"/>
                        </a:spcAft>
                      </a:pPr>
                      <a:r>
                        <a:rPr lang="lt-LT" sz="1600" b="1" dirty="0">
                          <a:solidFill>
                            <a:schemeClr val="tx1"/>
                          </a:solidFill>
                          <a:effectLst/>
                          <a:latin typeface="Times New Roman"/>
                          <a:ea typeface="Times New Roman"/>
                        </a:rPr>
                        <a:t>11,1% (3,9%)</a:t>
                      </a:r>
                    </a:p>
                  </a:txBody>
                  <a:tcPr marL="68575" marR="68575" marT="0" marB="0"/>
                </a:tc>
                <a:tc>
                  <a:txBody>
                    <a:bodyPr/>
                    <a:lstStyle/>
                    <a:p>
                      <a:pPr algn="ctr">
                        <a:spcAft>
                          <a:spcPts val="0"/>
                        </a:spcAft>
                      </a:pPr>
                      <a:r>
                        <a:rPr lang="lt-LT" sz="1600" b="1" dirty="0">
                          <a:solidFill>
                            <a:schemeClr val="tx1"/>
                          </a:solidFill>
                          <a:effectLst/>
                          <a:latin typeface="Times New Roman"/>
                          <a:ea typeface="Times New Roman"/>
                        </a:rPr>
                        <a:t>0% (3,7%)</a:t>
                      </a:r>
                    </a:p>
                  </a:txBody>
                  <a:tcPr marL="68575" marR="68575" marT="0" marB="0"/>
                </a:tc>
                <a:tc>
                  <a:txBody>
                    <a:bodyPr/>
                    <a:lstStyle/>
                    <a:p>
                      <a:pPr algn="ctr">
                        <a:spcAft>
                          <a:spcPts val="0"/>
                        </a:spcAft>
                      </a:pPr>
                      <a:r>
                        <a:rPr lang="lt-LT" sz="1600" b="1" dirty="0">
                          <a:solidFill>
                            <a:schemeClr val="tx1"/>
                          </a:solidFill>
                          <a:effectLst/>
                          <a:latin typeface="Times New Roman"/>
                          <a:ea typeface="Times New Roman"/>
                        </a:rPr>
                        <a:t>0% (6,9%)</a:t>
                      </a:r>
                    </a:p>
                  </a:txBody>
                  <a:tcPr marL="68575" marR="68575" marT="0" marB="0"/>
                </a:tc>
                <a:tc>
                  <a:txBody>
                    <a:bodyPr/>
                    <a:lstStyle/>
                    <a:p>
                      <a:pPr algn="ctr">
                        <a:spcAft>
                          <a:spcPts val="0"/>
                        </a:spcAft>
                      </a:pPr>
                      <a:r>
                        <a:rPr lang="en-US" sz="1600" b="1" dirty="0">
                          <a:solidFill>
                            <a:schemeClr val="tx2"/>
                          </a:solidFill>
                          <a:effectLst/>
                          <a:latin typeface="Times New Roman"/>
                          <a:ea typeface="Times New Roman"/>
                        </a:rPr>
                        <a:t>33,3% (5,25%)</a:t>
                      </a:r>
                      <a:endParaRPr lang="lt-LT" sz="1600" b="1" dirty="0">
                        <a:solidFill>
                          <a:schemeClr val="tx2"/>
                        </a:solidFill>
                        <a:effectLst/>
                        <a:latin typeface="Times New Roman"/>
                        <a:ea typeface="Times New Roman"/>
                      </a:endParaRPr>
                    </a:p>
                  </a:txBody>
                  <a:tcPr marL="68575" marR="68575" marT="0" marB="0"/>
                </a:tc>
                <a:extLst>
                  <a:ext uri="{0D108BD9-81ED-4DB2-BD59-A6C34878D82A}">
                    <a16:rowId xmlns:a16="http://schemas.microsoft.com/office/drawing/2014/main" val="10006"/>
                  </a:ext>
                </a:extLst>
              </a:tr>
            </a:tbl>
          </a:graphicData>
        </a:graphic>
      </p:graphicFrame>
      <p:sp>
        <p:nvSpPr>
          <p:cNvPr id="3" name="Skaidrės numerio vietos rezervavimo ženklas 2"/>
          <p:cNvSpPr>
            <a:spLocks noGrp="1"/>
          </p:cNvSpPr>
          <p:nvPr>
            <p:ph type="sldNum" sz="quarter" idx="12"/>
          </p:nvPr>
        </p:nvSpPr>
        <p:spPr/>
        <p:txBody>
          <a:bodyPr/>
          <a:lstStyle/>
          <a:p>
            <a:pPr>
              <a:defRPr/>
            </a:pPr>
            <a:fld id="{59F1B1B5-B080-4AD9-B170-C5558298A452}" type="slidenum">
              <a:rPr lang="lt-LT" smtClean="0"/>
              <a:pPr>
                <a:defRPr/>
              </a:pPr>
              <a:t>6</a:t>
            </a:fld>
            <a:endParaRPr lang="lt-LT"/>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4213" y="476250"/>
            <a:ext cx="6870700" cy="844550"/>
          </a:xfrm>
        </p:spPr>
        <p:txBody>
          <a:bodyPr/>
          <a:lstStyle/>
          <a:p>
            <a:pPr eaLnBrk="1" hangingPunct="1"/>
            <a:br>
              <a:rPr lang="lt-LT" altLang="lt-LT" sz="2000" b="1"/>
            </a:br>
            <a:r>
              <a:rPr lang="lt-LT" altLang="lt-LT" sz="2000" b="1">
                <a:solidFill>
                  <a:schemeClr val="folHlink"/>
                </a:solidFill>
              </a:rPr>
              <a:t>Lietuvių kalbos ir literatūros VBE</a:t>
            </a:r>
            <a:br>
              <a:rPr lang="lt-LT" altLang="lt-LT" sz="2000"/>
            </a:br>
            <a:r>
              <a:rPr lang="lt-LT" altLang="lt-LT" sz="2000" b="1"/>
              <a:t>V</a:t>
            </a:r>
            <a:r>
              <a:rPr lang="en-US" altLang="lt-LT" sz="2000" b="1"/>
              <a:t>ertinimo vidurkis</a:t>
            </a:r>
            <a:endParaRPr lang="lt-LT" altLang="lt-LT" sz="2000" b="1"/>
          </a:p>
        </p:txBody>
      </p:sp>
      <p:graphicFrame>
        <p:nvGraphicFramePr>
          <p:cNvPr id="3" name="Object 10"/>
          <p:cNvGraphicFramePr>
            <a:graphicFrameLocks noGrp="1" noChangeAspect="1"/>
          </p:cNvGraphicFramePr>
          <p:nvPr>
            <p:ph sz="half" idx="1"/>
            <p:extLst>
              <p:ext uri="{D42A27DB-BD31-4B8C-83A1-F6EECF244321}">
                <p14:modId xmlns:p14="http://schemas.microsoft.com/office/powerpoint/2010/main" val="1077971807"/>
              </p:ext>
            </p:extLst>
          </p:nvPr>
        </p:nvGraphicFramePr>
        <p:xfrm>
          <a:off x="684213" y="527050"/>
          <a:ext cx="7077347" cy="5494237"/>
        </p:xfrm>
        <a:graphic>
          <a:graphicData uri="http://schemas.openxmlformats.org/drawingml/2006/chart">
            <c:chart xmlns:c="http://schemas.openxmlformats.org/drawingml/2006/chart" xmlns:r="http://schemas.openxmlformats.org/officeDocument/2006/relationships" r:id="rId3"/>
          </a:graphicData>
        </a:graphic>
      </p:graphicFrame>
      <p:sp>
        <p:nvSpPr>
          <p:cNvPr id="2" name="Skaidrės numerio vietos rezervavimo ženklas 1"/>
          <p:cNvSpPr>
            <a:spLocks noGrp="1"/>
          </p:cNvSpPr>
          <p:nvPr>
            <p:ph type="sldNum" sz="quarter" idx="12"/>
          </p:nvPr>
        </p:nvSpPr>
        <p:spPr/>
        <p:txBody>
          <a:bodyPr/>
          <a:lstStyle/>
          <a:p>
            <a:pPr>
              <a:defRPr/>
            </a:pPr>
            <a:fld id="{4E40868A-DE67-4217-AD8F-3B1F6A998C4E}" type="slidenum">
              <a:rPr lang="lt-LT" smtClean="0"/>
              <a:pPr>
                <a:defRPr/>
              </a:pPr>
              <a:t>7</a:t>
            </a:fld>
            <a:endParaRPr lang="lt-LT"/>
          </a:p>
        </p:txBody>
      </p:sp>
    </p:spTree>
    <p:extLst>
      <p:ext uri="{BB962C8B-B14F-4D97-AF65-F5344CB8AC3E}">
        <p14:creationId xmlns:p14="http://schemas.microsoft.com/office/powerpoint/2010/main" val="28324271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755650" y="404813"/>
            <a:ext cx="6870700" cy="844550"/>
          </a:xfrm>
        </p:spPr>
        <p:txBody>
          <a:bodyPr/>
          <a:lstStyle/>
          <a:p>
            <a:pPr eaLnBrk="1" hangingPunct="1"/>
            <a:br>
              <a:rPr lang="lt-LT" altLang="lt-LT" sz="2400" b="1" dirty="0"/>
            </a:br>
            <a:r>
              <a:rPr lang="lt-LT" altLang="lt-LT" sz="2400" b="1" dirty="0"/>
              <a:t> </a:t>
            </a:r>
            <a:r>
              <a:rPr lang="lt-LT" altLang="lt-LT" sz="2400" b="1" dirty="0">
                <a:solidFill>
                  <a:schemeClr val="folHlink"/>
                </a:solidFill>
              </a:rPr>
              <a:t>Tiksliųjų mokslų dalykų VBE</a:t>
            </a:r>
            <a:br>
              <a:rPr lang="lt-LT" altLang="lt-LT" sz="2400" dirty="0"/>
            </a:br>
            <a:r>
              <a:rPr lang="lt-LT" altLang="lt-LT" sz="2400" b="1" dirty="0"/>
              <a:t>V</a:t>
            </a:r>
            <a:r>
              <a:rPr lang="en-US" altLang="lt-LT" sz="2400" b="1" dirty="0" err="1"/>
              <a:t>ertinimo</a:t>
            </a:r>
            <a:r>
              <a:rPr lang="en-US" altLang="lt-LT" sz="2400" b="1" dirty="0"/>
              <a:t> </a:t>
            </a:r>
            <a:r>
              <a:rPr lang="en-US" altLang="lt-LT" sz="2400" b="1" dirty="0" err="1"/>
              <a:t>vidurkis</a:t>
            </a:r>
            <a:endParaRPr lang="lt-LT" altLang="lt-LT" sz="2400" b="1" dirty="0"/>
          </a:p>
        </p:txBody>
      </p:sp>
      <p:graphicFrame>
        <p:nvGraphicFramePr>
          <p:cNvPr id="3" name="Object 3"/>
          <p:cNvGraphicFramePr>
            <a:graphicFrameLocks noGrp="1" noChangeAspect="1"/>
          </p:cNvGraphicFramePr>
          <p:nvPr>
            <p:ph sz="half" idx="1"/>
            <p:extLst>
              <p:ext uri="{D42A27DB-BD31-4B8C-83A1-F6EECF244321}">
                <p14:modId xmlns:p14="http://schemas.microsoft.com/office/powerpoint/2010/main" val="3030959380"/>
              </p:ext>
            </p:extLst>
          </p:nvPr>
        </p:nvGraphicFramePr>
        <p:xfrm>
          <a:off x="806450" y="50801"/>
          <a:ext cx="7031311" cy="6604000"/>
        </p:xfrm>
        <a:graphic>
          <a:graphicData uri="http://schemas.openxmlformats.org/drawingml/2006/chart">
            <c:chart xmlns:c="http://schemas.openxmlformats.org/drawingml/2006/chart" xmlns:r="http://schemas.openxmlformats.org/officeDocument/2006/relationships" r:id="rId3"/>
          </a:graphicData>
        </a:graphic>
      </p:graphicFrame>
      <p:sp>
        <p:nvSpPr>
          <p:cNvPr id="2" name="Skaidrės numerio vietos rezervavimo ženklas 1"/>
          <p:cNvSpPr>
            <a:spLocks noGrp="1"/>
          </p:cNvSpPr>
          <p:nvPr>
            <p:ph type="sldNum" sz="quarter" idx="12"/>
          </p:nvPr>
        </p:nvSpPr>
        <p:spPr/>
        <p:txBody>
          <a:bodyPr/>
          <a:lstStyle/>
          <a:p>
            <a:pPr>
              <a:defRPr/>
            </a:pPr>
            <a:fld id="{4E40868A-DE67-4217-AD8F-3B1F6A998C4E}" type="slidenum">
              <a:rPr lang="lt-LT" smtClean="0"/>
              <a:pPr>
                <a:defRPr/>
              </a:pPr>
              <a:t>8</a:t>
            </a:fld>
            <a:endParaRPr lang="lt-LT"/>
          </a:p>
        </p:txBody>
      </p:sp>
    </p:spTree>
    <p:extLst>
      <p:ext uri="{BB962C8B-B14F-4D97-AF65-F5344CB8AC3E}">
        <p14:creationId xmlns:p14="http://schemas.microsoft.com/office/powerpoint/2010/main" val="3480390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908050"/>
            <a:ext cx="6870700" cy="288925"/>
          </a:xfrm>
        </p:spPr>
        <p:txBody>
          <a:bodyPr/>
          <a:lstStyle/>
          <a:p>
            <a:pPr eaLnBrk="1" hangingPunct="1"/>
            <a:br>
              <a:rPr lang="lt-LT" altLang="lt-LT" sz="2400" b="1"/>
            </a:br>
            <a:r>
              <a:rPr lang="lt-LT" altLang="lt-LT" sz="2400" b="1">
                <a:solidFill>
                  <a:schemeClr val="folHlink"/>
                </a:solidFill>
              </a:rPr>
              <a:t>Gamtamokslių dalykų VBE</a:t>
            </a:r>
            <a:r>
              <a:rPr lang="lt-LT" altLang="lt-LT" sz="2400"/>
              <a:t> </a:t>
            </a:r>
            <a:r>
              <a:rPr lang="en-US" altLang="lt-LT" sz="2400"/>
              <a:t> </a:t>
            </a:r>
            <a:br>
              <a:rPr lang="lt-LT" altLang="lt-LT" sz="2400"/>
            </a:br>
            <a:r>
              <a:rPr lang="lt-LT" altLang="lt-LT" sz="2400" b="1"/>
              <a:t>V</a:t>
            </a:r>
            <a:r>
              <a:rPr lang="en-US" altLang="lt-LT" sz="2400" b="1"/>
              <a:t>ertinimo vidurkis</a:t>
            </a:r>
            <a:endParaRPr lang="lt-LT" altLang="lt-LT" sz="2400" b="1"/>
          </a:p>
        </p:txBody>
      </p:sp>
      <p:graphicFrame>
        <p:nvGraphicFramePr>
          <p:cNvPr id="3" name="Objektas 3"/>
          <p:cNvGraphicFramePr>
            <a:graphicFrameLocks noChangeAspect="1"/>
          </p:cNvGraphicFramePr>
          <p:nvPr>
            <p:extLst>
              <p:ext uri="{D42A27DB-BD31-4B8C-83A1-F6EECF244321}">
                <p14:modId xmlns:p14="http://schemas.microsoft.com/office/powerpoint/2010/main" val="4154267054"/>
              </p:ext>
            </p:extLst>
          </p:nvPr>
        </p:nvGraphicFramePr>
        <p:xfrm>
          <a:off x="827584" y="908050"/>
          <a:ext cx="7963296" cy="7459240"/>
        </p:xfrm>
        <a:graphic>
          <a:graphicData uri="http://schemas.openxmlformats.org/drawingml/2006/chart">
            <c:chart xmlns:c="http://schemas.openxmlformats.org/drawingml/2006/chart" xmlns:r="http://schemas.openxmlformats.org/officeDocument/2006/relationships" r:id="rId3"/>
          </a:graphicData>
        </a:graphic>
      </p:graphicFrame>
      <p:sp>
        <p:nvSpPr>
          <p:cNvPr id="2" name="Skaidrės numerio vietos rezervavimo ženklas 1"/>
          <p:cNvSpPr>
            <a:spLocks noGrp="1"/>
          </p:cNvSpPr>
          <p:nvPr>
            <p:ph type="sldNum" sz="quarter" idx="12"/>
          </p:nvPr>
        </p:nvSpPr>
        <p:spPr/>
        <p:txBody>
          <a:bodyPr/>
          <a:lstStyle/>
          <a:p>
            <a:pPr>
              <a:defRPr/>
            </a:pPr>
            <a:fld id="{4E40868A-DE67-4217-AD8F-3B1F6A998C4E}" type="slidenum">
              <a:rPr lang="lt-LT" smtClean="0"/>
              <a:pPr>
                <a:defRPr/>
              </a:pPr>
              <a:t>9</a:t>
            </a:fld>
            <a:endParaRPr lang="lt-LT"/>
          </a:p>
        </p:txBody>
      </p:sp>
    </p:spTree>
    <p:extLst>
      <p:ext uri="{BB962C8B-B14F-4D97-AF65-F5344CB8AC3E}">
        <p14:creationId xmlns:p14="http://schemas.microsoft.com/office/powerpoint/2010/main" val="1201050216"/>
      </p:ext>
    </p:extLst>
  </p:cSld>
  <p:clrMapOvr>
    <a:masterClrMapping/>
  </p:clrMapOvr>
</p:sld>
</file>

<file path=ppt/theme/theme1.xml><?xml version="1.0" encoding="utf-8"?>
<a:theme xmlns:a="http://schemas.openxmlformats.org/drawingml/2006/main" name="Spalvotos kreidelės">
  <a:themeElements>
    <a:clrScheme name="Spalvotos kreidelė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Spalvotos kreidelės">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palvotos kreidelė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Spalvotos kreidelės 2">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C"/>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Spalvotos kreidelės 3">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373"/>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Spalvotos kreidelės 4">
        <a:dk1>
          <a:srgbClr val="808000"/>
        </a:dk1>
        <a:lt1>
          <a:srgbClr val="FFFFFF"/>
        </a:lt1>
        <a:dk2>
          <a:srgbClr val="336600"/>
        </a:dk2>
        <a:lt2>
          <a:srgbClr val="FFFFFF"/>
        </a:lt2>
        <a:accent1>
          <a:srgbClr val="99CC00"/>
        </a:accent1>
        <a:accent2>
          <a:srgbClr val="003300"/>
        </a:accent2>
        <a:accent3>
          <a:srgbClr val="ADB8AA"/>
        </a:accent3>
        <a:accent4>
          <a:srgbClr val="DADADA"/>
        </a:accent4>
        <a:accent5>
          <a:srgbClr val="CAE2AA"/>
        </a:accent5>
        <a:accent6>
          <a:srgbClr val="002D00"/>
        </a:accent6>
        <a:hlink>
          <a:srgbClr val="CCCC00"/>
        </a:hlink>
        <a:folHlink>
          <a:srgbClr val="CCFF33"/>
        </a:folHlink>
      </a:clrScheme>
      <a:clrMap bg1="dk2" tx1="lt1" bg2="dk1" tx2="lt2" accent1="accent1" accent2="accent2" accent3="accent3" accent4="accent4" accent5="accent5" accent6="accent6" hlink="hlink" folHlink="folHlink"/>
    </a:extraClrScheme>
    <a:extraClrScheme>
      <a:clrScheme name="Spalvotos kreidelės 5">
        <a:dk1>
          <a:srgbClr val="808080"/>
        </a:dk1>
        <a:lt1>
          <a:srgbClr val="FFFFFF"/>
        </a:lt1>
        <a:dk2>
          <a:srgbClr val="003366"/>
        </a:dk2>
        <a:lt2>
          <a:srgbClr val="CCECFF"/>
        </a:lt2>
        <a:accent1>
          <a:srgbClr val="33CCCC"/>
        </a:accent1>
        <a:accent2>
          <a:srgbClr val="006699"/>
        </a:accent2>
        <a:accent3>
          <a:srgbClr val="AAADB8"/>
        </a:accent3>
        <a:accent4>
          <a:srgbClr val="DADADA"/>
        </a:accent4>
        <a:accent5>
          <a:srgbClr val="ADE2E2"/>
        </a:accent5>
        <a:accent6>
          <a:srgbClr val="005C8A"/>
        </a:accent6>
        <a:hlink>
          <a:srgbClr val="00FFFF"/>
        </a:hlink>
        <a:folHlink>
          <a:srgbClr val="0000FF"/>
        </a:folHlink>
      </a:clrScheme>
      <a:clrMap bg1="dk2" tx1="lt1" bg2="dk1" tx2="lt2" accent1="accent1" accent2="accent2" accent3="accent3" accent4="accent4" accent5="accent5" accent6="accent6" hlink="hlink" folHlink="folHlink"/>
    </a:extraClrScheme>
    <a:extraClrScheme>
      <a:clrScheme name="Spalvotos kreidelės 6">
        <a:dk1>
          <a:srgbClr val="6666FF"/>
        </a:dk1>
        <a:lt1>
          <a:srgbClr val="FFFFFF"/>
        </a:lt1>
        <a:dk2>
          <a:srgbClr val="000066"/>
        </a:dk2>
        <a:lt2>
          <a:srgbClr val="FFFFFF"/>
        </a:lt2>
        <a:accent1>
          <a:srgbClr val="33CCFF"/>
        </a:accent1>
        <a:accent2>
          <a:srgbClr val="0000FF"/>
        </a:accent2>
        <a:accent3>
          <a:srgbClr val="AAAAB8"/>
        </a:accent3>
        <a:accent4>
          <a:srgbClr val="DADADA"/>
        </a:accent4>
        <a:accent5>
          <a:srgbClr val="ADE2FF"/>
        </a:accent5>
        <a:accent6>
          <a:srgbClr val="0000E7"/>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Spalvotos kreidelės 7">
        <a:dk1>
          <a:srgbClr val="000000"/>
        </a:dk1>
        <a:lt1>
          <a:srgbClr val="FFFFFF"/>
        </a:lt1>
        <a:dk2>
          <a:srgbClr val="800080"/>
        </a:dk2>
        <a:lt2>
          <a:srgbClr val="FFFFFF"/>
        </a:lt2>
        <a:accent1>
          <a:srgbClr val="CC66FF"/>
        </a:accent1>
        <a:accent2>
          <a:srgbClr val="990099"/>
        </a:accent2>
        <a:accent3>
          <a:srgbClr val="C0AAC0"/>
        </a:accent3>
        <a:accent4>
          <a:srgbClr val="DADADA"/>
        </a:accent4>
        <a:accent5>
          <a:srgbClr val="E2B8FF"/>
        </a:accent5>
        <a:accent6>
          <a:srgbClr val="8A008A"/>
        </a:accent6>
        <a:hlink>
          <a:srgbClr val="FF9900"/>
        </a:hlink>
        <a:folHlink>
          <a:srgbClr val="FF3300"/>
        </a:folHlink>
      </a:clrScheme>
      <a:clrMap bg1="dk2" tx1="lt1" bg2="dk1" tx2="lt2" accent1="accent1" accent2="accent2" accent3="accent3" accent4="accent4" accent5="accent5" accent6="accent6" hlink="hlink" folHlink="folHlink"/>
    </a:extraClrScheme>
    <a:extraClrScheme>
      <a:clrScheme name="Spalvotos kreidelės 8">
        <a:dk1>
          <a:srgbClr val="FF3300"/>
        </a:dk1>
        <a:lt1>
          <a:srgbClr val="FFFFFF"/>
        </a:lt1>
        <a:dk2>
          <a:srgbClr val="800000"/>
        </a:dk2>
        <a:lt2>
          <a:srgbClr val="FFFFCC"/>
        </a:lt2>
        <a:accent1>
          <a:srgbClr val="FF7C80"/>
        </a:accent1>
        <a:accent2>
          <a:srgbClr val="990000"/>
        </a:accent2>
        <a:accent3>
          <a:srgbClr val="C0AAAA"/>
        </a:accent3>
        <a:accent4>
          <a:srgbClr val="DADADA"/>
        </a:accent4>
        <a:accent5>
          <a:srgbClr val="FFBFC0"/>
        </a:accent5>
        <a:accent6>
          <a:srgbClr val="8A0000"/>
        </a:accent6>
        <a:hlink>
          <a:srgbClr val="FF66CC"/>
        </a:hlink>
        <a:folHlink>
          <a:srgbClr val="FF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72661</TotalTime>
  <Words>3185</Words>
  <Application>Microsoft Office PowerPoint</Application>
  <PresentationFormat>Demonstracija ekrane (4:3)</PresentationFormat>
  <Paragraphs>295</Paragraphs>
  <Slides>26</Slides>
  <Notes>18</Notes>
  <HiddenSlides>0</HiddenSlides>
  <MMClips>0</MMClips>
  <ScaleCrop>false</ScaleCrop>
  <HeadingPairs>
    <vt:vector size="8" baseType="variant">
      <vt:variant>
        <vt:lpstr>Naudojami šriftai</vt:lpstr>
      </vt:variant>
      <vt:variant>
        <vt:i4>5</vt:i4>
      </vt:variant>
      <vt:variant>
        <vt:lpstr>Tema</vt:lpstr>
      </vt:variant>
      <vt:variant>
        <vt:i4>1</vt:i4>
      </vt:variant>
      <vt:variant>
        <vt:lpstr>Įdėtosios OLE paslaugos</vt:lpstr>
      </vt:variant>
      <vt:variant>
        <vt:i4>1</vt:i4>
      </vt:variant>
      <vt:variant>
        <vt:lpstr>Skaidrių pavadinimai</vt:lpstr>
      </vt:variant>
      <vt:variant>
        <vt:i4>26</vt:i4>
      </vt:variant>
    </vt:vector>
  </HeadingPairs>
  <TitlesOfParts>
    <vt:vector size="33" baseType="lpstr">
      <vt:lpstr>Arial</vt:lpstr>
      <vt:lpstr>Calibri</vt:lpstr>
      <vt:lpstr>Calibri,BoldItalic</vt:lpstr>
      <vt:lpstr>Comic Sans MS</vt:lpstr>
      <vt:lpstr>Times New Roman</vt:lpstr>
      <vt:lpstr>Spalvotos kreidelės</vt:lpstr>
      <vt:lpstr>Chart</vt:lpstr>
      <vt:lpstr>Svarbiausi 2021 m. mokymosi pasiekimų patikrinimų rodikliai ir rezultatai</vt:lpstr>
      <vt:lpstr>Populiariausi valstybiniai egzaminai</vt:lpstr>
      <vt:lpstr>Kai kurie laikymo rodikliai</vt:lpstr>
      <vt:lpstr> Lietuvių kalbos ir literatūros VBE Pasirinkusiųjų dalis</vt:lpstr>
      <vt:lpstr>GERIAUSIAIS BALAIS (86–100) IŠLAIKIUIŲJŲ VBE DALIS (1)</vt:lpstr>
      <vt:lpstr>GERIAUSIAIS BALAIS (86–100) IŠLAIKIUIŲJŲ VBE DALIS (2)</vt:lpstr>
      <vt:lpstr> Lietuvių kalbos ir literatūros VBE Vertinimo vidurkis</vt:lpstr>
      <vt:lpstr>  Tiksliųjų mokslų dalykų VBE Vertinimo vidurkis</vt:lpstr>
      <vt:lpstr> Gamtamokslių dalykų VBE   Vertinimo vidurkis</vt:lpstr>
      <vt:lpstr> Užsienio kalbų VBE (4)  Vertinimo vidurkis</vt:lpstr>
      <vt:lpstr>  Socialinių mokslų dalykų VBE Vertinimo vidurkis</vt:lpstr>
      <vt:lpstr>Lietuvių kalbos ir literatūros MBE   Vertinimo vidurkis</vt:lpstr>
      <vt:lpstr>Stiprybės</vt:lpstr>
      <vt:lpstr>Kas neramina (analizuotina, tobulintina, stiprintina).....</vt:lpstr>
      <vt:lpstr>Apibendrinti savivaldybės 2021 m. VBE rezultatai (1)</vt:lpstr>
      <vt:lpstr>Apibendrinti savivaldybės 2021 m. VBE rezultatai (2)</vt:lpstr>
      <vt:lpstr>Apibendrinti savivaldybės 2021 m. VBE rezultatai (3) </vt:lpstr>
      <vt:lpstr>PUPP rezultatai (įvertinimų vidurkiai)</vt:lpstr>
      <vt:lpstr>PUPP rezultatai (pagal šalyje nustaytus kokybės rodiklius)</vt:lpstr>
      <vt:lpstr>Prastėjantys LKL PUPP rezultatai;  LKL PUPP įvertinimo vidurkių skirtumas tarp rusų mok. kalba mokyklos IR lietuvių mok. kalba mokyklų  DIDĖJA...;   Mažėja gavusių 9-10 balų įvertinimą iš LKL PUPP dalis ir auga dalis išlaikiusiųjų neigiamais pažymiais.   </vt:lpstr>
      <vt:lpstr>Išsilavinimo įgijimas </vt:lpstr>
      <vt:lpstr>Nacionalinis mokinių pasiekimų patikrinimas</vt:lpstr>
      <vt:lpstr>„PowerPoint“ pateiktis</vt:lpstr>
      <vt:lpstr>„PowerPoint“ pateiktis</vt:lpstr>
      <vt:lpstr>„PowerPoint“ pateiktis</vt:lpstr>
      <vt:lpstr>Probleminės sritys...</vt:lpstr>
    </vt:vector>
  </TitlesOfParts>
  <Company>sv</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NINA BUNINA</dc:title>
  <dc:creator>sv</dc:creator>
  <cp:lastModifiedBy>Bendras6</cp:lastModifiedBy>
  <cp:revision>728</cp:revision>
  <cp:lastPrinted>2018-10-24T09:33:54Z</cp:lastPrinted>
  <dcterms:created xsi:type="dcterms:W3CDTF">2007-08-27T07:16:56Z</dcterms:created>
  <dcterms:modified xsi:type="dcterms:W3CDTF">2022-02-11T13:28:16Z</dcterms:modified>
</cp:coreProperties>
</file>