
<file path=[Content_Types].xml><?xml version="1.0" encoding="utf-8"?>
<Types xmlns="http://schemas.openxmlformats.org/package/2006/content-types">
  <Default Extension="bin" ContentType="application/vnd.openxmlformats-officedocument.oleObject"/>
  <Default Extension="emf" ContentType="image/x-emf"/>
  <Default Extension="rels" ContentType="application/vnd.openxmlformats-package.relationships+xml"/>
  <Default Extension="vml" ContentType="application/vnd.openxmlformats-officedocument.vmlDrawing"/>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1.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charts/chart3.xml" ContentType="application/vnd.openxmlformats-officedocument.drawingml.chart+xml"/>
  <Override PartName="/ppt/notesSlides/notesSlide10.xml" ContentType="application/vnd.openxmlformats-officedocument.presentationml.notesSlide+xml"/>
  <Override PartName="/ppt/charts/chart4.xml" ContentType="application/vnd.openxmlformats-officedocument.drawingml.chart+xml"/>
  <Override PartName="/ppt/notesSlides/notesSlide11.xml" ContentType="application/vnd.openxmlformats-officedocument.presentationml.notesSlide+xml"/>
  <Override PartName="/ppt/charts/chart5.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45"/>
  </p:notesMasterIdLst>
  <p:handoutMasterIdLst>
    <p:handoutMasterId r:id="rId46"/>
  </p:handoutMasterIdLst>
  <p:sldIdLst>
    <p:sldId id="336" r:id="rId2"/>
    <p:sldId id="491" r:id="rId3"/>
    <p:sldId id="290" r:id="rId4"/>
    <p:sldId id="283" r:id="rId5"/>
    <p:sldId id="364" r:id="rId6"/>
    <p:sldId id="365" r:id="rId7"/>
    <p:sldId id="481" r:id="rId8"/>
    <p:sldId id="477" r:id="rId9"/>
    <p:sldId id="478" r:id="rId10"/>
    <p:sldId id="479" r:id="rId11"/>
    <p:sldId id="480" r:id="rId12"/>
    <p:sldId id="490" r:id="rId13"/>
    <p:sldId id="425" r:id="rId14"/>
    <p:sldId id="426" r:id="rId15"/>
    <p:sldId id="496" r:id="rId16"/>
    <p:sldId id="497" r:id="rId17"/>
    <p:sldId id="498" r:id="rId18"/>
    <p:sldId id="499" r:id="rId19"/>
    <p:sldId id="500" r:id="rId20"/>
    <p:sldId id="371" r:id="rId21"/>
    <p:sldId id="409" r:id="rId22"/>
    <p:sldId id="408" r:id="rId23"/>
    <p:sldId id="501" r:id="rId24"/>
    <p:sldId id="502" r:id="rId25"/>
    <p:sldId id="503" r:id="rId26"/>
    <p:sldId id="504" r:id="rId27"/>
    <p:sldId id="505" r:id="rId28"/>
    <p:sldId id="506" r:id="rId29"/>
    <p:sldId id="507" r:id="rId30"/>
    <p:sldId id="508" r:id="rId31"/>
    <p:sldId id="509" r:id="rId32"/>
    <p:sldId id="510" r:id="rId33"/>
    <p:sldId id="511" r:id="rId34"/>
    <p:sldId id="512" r:id="rId35"/>
    <p:sldId id="257" r:id="rId36"/>
    <p:sldId id="258" r:id="rId37"/>
    <p:sldId id="514" r:id="rId38"/>
    <p:sldId id="513" r:id="rId39"/>
    <p:sldId id="515" r:id="rId40"/>
    <p:sldId id="262" r:id="rId41"/>
    <p:sldId id="263" r:id="rId42"/>
    <p:sldId id="260" r:id="rId43"/>
    <p:sldId id="261" r:id="rId44"/>
  </p:sldIdLst>
  <p:sldSz cx="9144000" cy="6858000" type="screen4x3"/>
  <p:notesSz cx="6761163" cy="9942513"/>
  <p:defaultTextStyle>
    <a:defPPr>
      <a:defRPr lang="lt-LT"/>
    </a:defPPr>
    <a:lvl1pPr algn="l" rtl="0" fontAlgn="base">
      <a:spcBef>
        <a:spcPct val="0"/>
      </a:spcBef>
      <a:spcAft>
        <a:spcPct val="0"/>
      </a:spcAft>
      <a:defRPr kern="1200">
        <a:solidFill>
          <a:schemeClr val="tx1"/>
        </a:solidFill>
        <a:latin typeface="Comic Sans MS" pitchFamily="66" charset="0"/>
        <a:ea typeface="+mn-ea"/>
        <a:cs typeface="+mn-cs"/>
      </a:defRPr>
    </a:lvl1pPr>
    <a:lvl2pPr marL="457200" algn="l" rtl="0" fontAlgn="base">
      <a:spcBef>
        <a:spcPct val="0"/>
      </a:spcBef>
      <a:spcAft>
        <a:spcPct val="0"/>
      </a:spcAft>
      <a:defRPr kern="1200">
        <a:solidFill>
          <a:schemeClr val="tx1"/>
        </a:solidFill>
        <a:latin typeface="Comic Sans MS" pitchFamily="66" charset="0"/>
        <a:ea typeface="+mn-ea"/>
        <a:cs typeface="+mn-cs"/>
      </a:defRPr>
    </a:lvl2pPr>
    <a:lvl3pPr marL="914400" algn="l" rtl="0" fontAlgn="base">
      <a:spcBef>
        <a:spcPct val="0"/>
      </a:spcBef>
      <a:spcAft>
        <a:spcPct val="0"/>
      </a:spcAft>
      <a:defRPr kern="1200">
        <a:solidFill>
          <a:schemeClr val="tx1"/>
        </a:solidFill>
        <a:latin typeface="Comic Sans MS" pitchFamily="66" charset="0"/>
        <a:ea typeface="+mn-ea"/>
        <a:cs typeface="+mn-cs"/>
      </a:defRPr>
    </a:lvl3pPr>
    <a:lvl4pPr marL="1371600" algn="l" rtl="0" fontAlgn="base">
      <a:spcBef>
        <a:spcPct val="0"/>
      </a:spcBef>
      <a:spcAft>
        <a:spcPct val="0"/>
      </a:spcAft>
      <a:defRPr kern="1200">
        <a:solidFill>
          <a:schemeClr val="tx1"/>
        </a:solidFill>
        <a:latin typeface="Comic Sans MS" pitchFamily="66" charset="0"/>
        <a:ea typeface="+mn-ea"/>
        <a:cs typeface="+mn-cs"/>
      </a:defRPr>
    </a:lvl4pPr>
    <a:lvl5pPr marL="1828800" algn="l" rtl="0" fontAlgn="base">
      <a:spcBef>
        <a:spcPct val="0"/>
      </a:spcBef>
      <a:spcAft>
        <a:spcPct val="0"/>
      </a:spcAft>
      <a:defRPr kern="1200">
        <a:solidFill>
          <a:schemeClr val="tx1"/>
        </a:solidFill>
        <a:latin typeface="Comic Sans MS" pitchFamily="66" charset="0"/>
        <a:ea typeface="+mn-ea"/>
        <a:cs typeface="+mn-cs"/>
      </a:defRPr>
    </a:lvl5pPr>
    <a:lvl6pPr marL="2286000" algn="l" defTabSz="914400" rtl="0" eaLnBrk="1" latinLnBrk="0" hangingPunct="1">
      <a:defRPr kern="1200">
        <a:solidFill>
          <a:schemeClr val="tx1"/>
        </a:solidFill>
        <a:latin typeface="Comic Sans MS" pitchFamily="66" charset="0"/>
        <a:ea typeface="+mn-ea"/>
        <a:cs typeface="+mn-cs"/>
      </a:defRPr>
    </a:lvl6pPr>
    <a:lvl7pPr marL="2743200" algn="l" defTabSz="914400" rtl="0" eaLnBrk="1" latinLnBrk="0" hangingPunct="1">
      <a:defRPr kern="1200">
        <a:solidFill>
          <a:schemeClr val="tx1"/>
        </a:solidFill>
        <a:latin typeface="Comic Sans MS" pitchFamily="66" charset="0"/>
        <a:ea typeface="+mn-ea"/>
        <a:cs typeface="+mn-cs"/>
      </a:defRPr>
    </a:lvl7pPr>
    <a:lvl8pPr marL="3200400" algn="l" defTabSz="914400" rtl="0" eaLnBrk="1" latinLnBrk="0" hangingPunct="1">
      <a:defRPr kern="1200">
        <a:solidFill>
          <a:schemeClr val="tx1"/>
        </a:solidFill>
        <a:latin typeface="Comic Sans MS" pitchFamily="66" charset="0"/>
        <a:ea typeface="+mn-ea"/>
        <a:cs typeface="+mn-cs"/>
      </a:defRPr>
    </a:lvl8pPr>
    <a:lvl9pPr marL="3657600" algn="l" defTabSz="914400" rtl="0" eaLnBrk="1" latinLnBrk="0" hangingPunct="1">
      <a:defRPr kern="1200">
        <a:solidFill>
          <a:schemeClr val="tx1"/>
        </a:solidFill>
        <a:latin typeface="Comic Sans MS"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32">
          <p15:clr>
            <a:srgbClr val="A4A3A4"/>
          </p15:clr>
        </p15:guide>
        <p15:guide id="2" pos="213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Žana" initials="Ž" lastIdx="2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400"/>
    <a:srgbClr val="006600"/>
    <a:srgbClr val="0000FF"/>
    <a:srgbClr val="00EE00"/>
    <a:srgbClr val="9148C8"/>
    <a:srgbClr val="A1F5A1"/>
    <a:srgbClr val="60E2E2"/>
    <a:srgbClr val="43FF43"/>
    <a:srgbClr val="007000"/>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Be stiliaus, lentelės tinklelis">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7AC3CCA-C797-4891-BE02-D94E43425B78}" styleName="Vidutinis stilius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DA37D80-6434-44D0-A028-1B22A696006F}" styleName="Šviesus stilius 3 – paryškinimas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B301B821-A1FF-4177-AEE7-76D212191A09}" styleName="Vidutinis stilius 1 – paryškinima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0660B408-B3CF-4A94-85FC-2B1E0A45F4A2}" styleName="Tamsus stilius 2 – paryškinimas 1/paryškinimas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BDBED569-4797-4DF1-A0F4-6AAB3CD982D8}" styleName="Šviesus stilius 3 – paryškinimas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8EC20E35-A176-4012-BC5E-935CFFF8708E}" styleName="Vidutinis stilius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2A488322-F2BA-4B5B-9748-0D474271808F}" styleName="Vidutinis stilius 3 – paryškinimas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F5AB1C69-6EDB-4FF4-983F-18BD219EF322}" styleName="Vidutinis stilius 2 – paryškinima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Vidutinis stilius 2 – paryškinima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9CF1AB2-1976-4502-BF36-3FF5EA218861}" styleName="Vidutinis stilius 4 – paryškinima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1E4AEA4-8DFA-4A89-87EB-49C32662AFE0}" styleName="Vidutinis stilius 2 – paryškinima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81786" autoAdjust="0"/>
  </p:normalViewPr>
  <p:slideViewPr>
    <p:cSldViewPr>
      <p:cViewPr varScale="1">
        <p:scale>
          <a:sx n="109" d="100"/>
          <a:sy n="109" d="100"/>
        </p:scale>
        <p:origin x="120" y="21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82" d="100"/>
          <a:sy n="82" d="100"/>
        </p:scale>
        <p:origin x="-3132" y="-96"/>
      </p:cViewPr>
      <p:guideLst>
        <p:guide orient="horz" pos="3132"/>
        <p:guide pos="213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077669902912621"/>
          <c:y val="0.17829457364341086"/>
          <c:w val="0.82524271844660191"/>
          <c:h val="0.60852713178294571"/>
        </c:manualLayout>
      </c:layout>
      <c:lineChart>
        <c:grouping val="standard"/>
        <c:varyColors val="0"/>
        <c:ser>
          <c:idx val="0"/>
          <c:order val="0"/>
          <c:tx>
            <c:strRef>
              <c:f>Sheet1!$A$2</c:f>
              <c:strCache>
                <c:ptCount val="1"/>
                <c:pt idx="0">
                  <c:v>Rusų mok. k. mokyklose</c:v>
                </c:pt>
              </c:strCache>
            </c:strRef>
          </c:tx>
          <c:spPr>
            <a:ln w="24002">
              <a:solidFill>
                <a:srgbClr val="99CC00"/>
              </a:solidFill>
              <a:prstDash val="solid"/>
            </a:ln>
          </c:spPr>
          <c:marker>
            <c:symbol val="diamond"/>
            <c:size val="9"/>
            <c:spPr>
              <a:solidFill>
                <a:srgbClr val="99CC00"/>
              </a:solidFill>
              <a:ln>
                <a:solidFill>
                  <a:srgbClr val="99CC00"/>
                </a:solidFill>
                <a:prstDash val="solid"/>
              </a:ln>
            </c:spPr>
          </c:marker>
          <c:dLbls>
            <c:dLbl>
              <c:idx val="0"/>
              <c:layout>
                <c:manualLayout>
                  <c:x val="-3.5786049057383862E-2"/>
                  <c:y val="-4.1066641489466371E-2"/>
                </c:manualLayout>
              </c:layout>
              <c:spPr>
                <a:noFill/>
                <a:ln w="48004">
                  <a:noFill/>
                </a:ln>
              </c:spPr>
              <c:txPr>
                <a:bodyPr/>
                <a:lstStyle/>
                <a:p>
                  <a:pPr>
                    <a:defRPr sz="1323"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5C27-4007-9084-E1C1409657A2}"/>
                </c:ext>
              </c:extLst>
            </c:dLbl>
            <c:dLbl>
              <c:idx val="1"/>
              <c:layout>
                <c:manualLayout>
                  <c:x val="1.4307268205232537E-3"/>
                  <c:y val="-3.7229517873782147E-2"/>
                </c:manualLayout>
              </c:layout>
              <c:spPr>
                <a:noFill/>
                <a:ln w="48004">
                  <a:noFill/>
                </a:ln>
              </c:spPr>
              <c:txPr>
                <a:bodyPr/>
                <a:lstStyle/>
                <a:p>
                  <a:pPr>
                    <a:defRPr sz="1323"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C27-4007-9084-E1C1409657A2}"/>
                </c:ext>
              </c:extLst>
            </c:dLbl>
            <c:dLbl>
              <c:idx val="3"/>
              <c:layout>
                <c:manualLayout>
                  <c:x val="-1.1514198846324319E-2"/>
                  <c:y val="-1.7229310492744343E-2"/>
                </c:manualLayout>
              </c:layout>
              <c:spPr>
                <a:noFill/>
                <a:ln w="48004">
                  <a:noFill/>
                </a:ln>
              </c:spPr>
              <c:txPr>
                <a:bodyPr/>
                <a:lstStyle/>
                <a:p>
                  <a:pPr>
                    <a:defRPr sz="1323"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C27-4007-9084-E1C1409657A2}"/>
                </c:ext>
              </c:extLst>
            </c:dLbl>
            <c:dLbl>
              <c:idx val="4"/>
              <c:layout>
                <c:manualLayout>
                  <c:x val="-2.416953666097502E-2"/>
                  <c:y val="-1.0152099417406106E-2"/>
                </c:manualLayout>
              </c:layout>
              <c:spPr>
                <a:noFill/>
                <a:ln w="48004">
                  <a:noFill/>
                </a:ln>
              </c:spPr>
              <c:txPr>
                <a:bodyPr/>
                <a:lstStyle/>
                <a:p>
                  <a:pPr>
                    <a:defRPr sz="1323"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5C27-4007-9084-E1C1409657A2}"/>
                </c:ext>
              </c:extLst>
            </c:dLbl>
            <c:dLbl>
              <c:idx val="5"/>
              <c:layout>
                <c:manualLayout>
                  <c:x val="-5.0416487850165614E-3"/>
                  <c:y val="-1.8353499202648171E-2"/>
                </c:manualLayout>
              </c:layout>
              <c:spPr>
                <a:noFill/>
                <a:ln w="48004">
                  <a:noFill/>
                </a:ln>
              </c:spPr>
              <c:txPr>
                <a:bodyPr/>
                <a:lstStyle/>
                <a:p>
                  <a:pPr>
                    <a:defRPr sz="1323"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5C27-4007-9084-E1C1409657A2}"/>
                </c:ext>
              </c:extLst>
            </c:dLbl>
            <c:spPr>
              <a:noFill/>
              <a:ln w="48004">
                <a:noFill/>
              </a:ln>
            </c:spPr>
            <c:txPr>
              <a:bodyPr wrap="square" lIns="38100" tIns="19050" rIns="38100" bIns="19050" anchor="ctr">
                <a:spAutoFit/>
              </a:bodyPr>
              <a:lstStyle/>
              <a:p>
                <a:pPr>
                  <a:defRPr sz="1323" b="1" i="0" u="none" strike="noStrike" baseline="0">
                    <a:solidFill>
                      <a:schemeClr val="tx1"/>
                    </a:solidFill>
                    <a:latin typeface="Comic Sans MS"/>
                    <a:ea typeface="Comic Sans MS"/>
                    <a:cs typeface="Comic Sans M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Sheet1!$B$1:$H$1</c:f>
              <c:numCache>
                <c:formatCode>General</c:formatCode>
                <c:ptCount val="6"/>
                <c:pt idx="0">
                  <c:v>2015</c:v>
                </c:pt>
                <c:pt idx="1">
                  <c:v>2016</c:v>
                </c:pt>
                <c:pt idx="2">
                  <c:v>2017</c:v>
                </c:pt>
                <c:pt idx="3">
                  <c:v>2018</c:v>
                </c:pt>
                <c:pt idx="4">
                  <c:v>2019</c:v>
                </c:pt>
                <c:pt idx="5">
                  <c:v>2020</c:v>
                </c:pt>
              </c:numCache>
            </c:numRef>
          </c:cat>
          <c:val>
            <c:numRef>
              <c:f>Sheet1!$B$2:$H$2</c:f>
              <c:numCache>
                <c:formatCode>General</c:formatCode>
                <c:ptCount val="6"/>
                <c:pt idx="0">
                  <c:v>21</c:v>
                </c:pt>
                <c:pt idx="1">
                  <c:v>28</c:v>
                </c:pt>
                <c:pt idx="2">
                  <c:v>17.5</c:v>
                </c:pt>
                <c:pt idx="3">
                  <c:v>16</c:v>
                </c:pt>
                <c:pt idx="4">
                  <c:v>37</c:v>
                </c:pt>
                <c:pt idx="5">
                  <c:v>19</c:v>
                </c:pt>
              </c:numCache>
            </c:numRef>
          </c:val>
          <c:smooth val="0"/>
          <c:extLst>
            <c:ext xmlns:c16="http://schemas.microsoft.com/office/drawing/2014/chart" uri="{C3380CC4-5D6E-409C-BE32-E72D297353CC}">
              <c16:uniqueId val="{00000005-5C27-4007-9084-E1C1409657A2}"/>
            </c:ext>
          </c:extLst>
        </c:ser>
        <c:ser>
          <c:idx val="1"/>
          <c:order val="1"/>
          <c:tx>
            <c:strRef>
              <c:f>Sheet1!$A$3</c:f>
              <c:strCache>
                <c:ptCount val="1"/>
                <c:pt idx="0">
                  <c:v>Lietuvių mok. k. mokyklose</c:v>
                </c:pt>
              </c:strCache>
            </c:strRef>
          </c:tx>
          <c:spPr>
            <a:ln w="24002">
              <a:solidFill>
                <a:srgbClr val="FFCC00"/>
              </a:solidFill>
              <a:prstDash val="solid"/>
            </a:ln>
          </c:spPr>
          <c:marker>
            <c:symbol val="square"/>
            <c:size val="9"/>
            <c:spPr>
              <a:solidFill>
                <a:srgbClr val="FFCC00"/>
              </a:solidFill>
              <a:ln>
                <a:solidFill>
                  <a:srgbClr val="FFCC00"/>
                </a:solidFill>
                <a:prstDash val="solid"/>
              </a:ln>
            </c:spPr>
          </c:marker>
          <c:dLbls>
            <c:dLbl>
              <c:idx val="0"/>
              <c:layout>
                <c:manualLayout>
                  <c:x val="-7.4621000513694552E-2"/>
                  <c:y val="-1.9051128948002982E-2"/>
                </c:manualLayout>
              </c:layout>
              <c:spPr>
                <a:noFill/>
                <a:ln w="48004">
                  <a:noFill/>
                </a:ln>
              </c:spPr>
              <c:txPr>
                <a:bodyPr/>
                <a:lstStyle/>
                <a:p>
                  <a:pPr>
                    <a:defRPr sz="1323"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5C27-4007-9084-E1C1409657A2}"/>
                </c:ext>
              </c:extLst>
            </c:dLbl>
            <c:dLbl>
              <c:idx val="1"/>
              <c:layout>
                <c:manualLayout>
                  <c:x val="-6.1676069295981628E-2"/>
                  <c:y val="-1.5175159955754913E-2"/>
                </c:manualLayout>
              </c:layout>
              <c:spPr>
                <a:noFill/>
                <a:ln w="48004">
                  <a:noFill/>
                </a:ln>
              </c:spPr>
              <c:txPr>
                <a:bodyPr/>
                <a:lstStyle/>
                <a:p>
                  <a:pPr>
                    <a:defRPr sz="1323"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5C27-4007-9084-E1C1409657A2}"/>
                </c:ext>
              </c:extLst>
            </c:dLbl>
            <c:dLbl>
              <c:idx val="2"/>
              <c:layout>
                <c:manualLayout>
                  <c:x val="-0.10212903297665854"/>
                  <c:y val="-2.3973595897027522E-2"/>
                </c:manualLayout>
              </c:layout>
              <c:spPr>
                <a:noFill/>
                <a:ln w="48004">
                  <a:noFill/>
                </a:ln>
              </c:spPr>
              <c:txPr>
                <a:bodyPr/>
                <a:lstStyle/>
                <a:p>
                  <a:pPr>
                    <a:defRPr sz="1323"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5C27-4007-9084-E1C1409657A2}"/>
                </c:ext>
              </c:extLst>
            </c:dLbl>
            <c:dLbl>
              <c:idx val="3"/>
              <c:layout>
                <c:manualLayout>
                  <c:x val="-3.5786043506518594E-2"/>
                  <c:y val="-1.688065399510752E-2"/>
                </c:manualLayout>
              </c:layout>
              <c:spPr>
                <a:noFill/>
                <a:ln w="48004">
                  <a:noFill/>
                </a:ln>
              </c:spPr>
              <c:txPr>
                <a:bodyPr/>
                <a:lstStyle/>
                <a:p>
                  <a:pPr>
                    <a:defRPr sz="1323"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5C27-4007-9084-E1C1409657A2}"/>
                </c:ext>
              </c:extLst>
            </c:dLbl>
            <c:spPr>
              <a:noFill/>
              <a:ln w="48004">
                <a:noFill/>
              </a:ln>
            </c:spPr>
            <c:txPr>
              <a:bodyPr wrap="square" lIns="38100" tIns="19050" rIns="38100" bIns="19050" anchor="ctr">
                <a:spAutoFit/>
              </a:bodyPr>
              <a:lstStyle/>
              <a:p>
                <a:pPr>
                  <a:defRPr sz="1323" b="1" i="0" u="none" strike="noStrike" baseline="0">
                    <a:solidFill>
                      <a:schemeClr val="tx1"/>
                    </a:solidFill>
                    <a:latin typeface="Comic Sans MS"/>
                    <a:ea typeface="Comic Sans MS"/>
                    <a:cs typeface="Comic Sans M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Sheet1!$B$1:$H$1</c:f>
              <c:numCache>
                <c:formatCode>General</c:formatCode>
                <c:ptCount val="6"/>
                <c:pt idx="0">
                  <c:v>2015</c:v>
                </c:pt>
                <c:pt idx="1">
                  <c:v>2016</c:v>
                </c:pt>
                <c:pt idx="2">
                  <c:v>2017</c:v>
                </c:pt>
                <c:pt idx="3">
                  <c:v>2018</c:v>
                </c:pt>
                <c:pt idx="4">
                  <c:v>2019</c:v>
                </c:pt>
                <c:pt idx="5">
                  <c:v>2020</c:v>
                </c:pt>
              </c:numCache>
            </c:numRef>
          </c:cat>
          <c:val>
            <c:numRef>
              <c:f>Sheet1!$B$3:$H$3</c:f>
              <c:numCache>
                <c:formatCode>General</c:formatCode>
                <c:ptCount val="6"/>
                <c:pt idx="0">
                  <c:v>45</c:v>
                </c:pt>
                <c:pt idx="1">
                  <c:v>45</c:v>
                </c:pt>
                <c:pt idx="2">
                  <c:v>34</c:v>
                </c:pt>
                <c:pt idx="3">
                  <c:v>53</c:v>
                </c:pt>
                <c:pt idx="4">
                  <c:v>45</c:v>
                </c:pt>
                <c:pt idx="5">
                  <c:v>37</c:v>
                </c:pt>
              </c:numCache>
            </c:numRef>
          </c:val>
          <c:smooth val="0"/>
          <c:extLst>
            <c:ext xmlns:c16="http://schemas.microsoft.com/office/drawing/2014/chart" uri="{C3380CC4-5D6E-409C-BE32-E72D297353CC}">
              <c16:uniqueId val="{0000000A-5C27-4007-9084-E1C1409657A2}"/>
            </c:ext>
          </c:extLst>
        </c:ser>
        <c:dLbls>
          <c:showLegendKey val="0"/>
          <c:showVal val="0"/>
          <c:showCatName val="0"/>
          <c:showSerName val="0"/>
          <c:showPercent val="0"/>
          <c:showBubbleSize val="0"/>
        </c:dLbls>
        <c:marker val="1"/>
        <c:smooth val="0"/>
        <c:axId val="691989775"/>
        <c:axId val="1"/>
      </c:lineChart>
      <c:catAx>
        <c:axId val="691989775"/>
        <c:scaling>
          <c:orientation val="minMax"/>
        </c:scaling>
        <c:delete val="0"/>
        <c:axPos val="b"/>
        <c:numFmt formatCode="General" sourceLinked="1"/>
        <c:majorTickMark val="out"/>
        <c:minorTickMark val="none"/>
        <c:tickLblPos val="nextTo"/>
        <c:spPr>
          <a:ln w="6001">
            <a:solidFill>
              <a:schemeClr val="tx1"/>
            </a:solidFill>
            <a:prstDash val="solid"/>
          </a:ln>
        </c:spPr>
        <c:txPr>
          <a:bodyPr rot="0" vert="horz"/>
          <a:lstStyle/>
          <a:p>
            <a:pPr>
              <a:defRPr sz="756" b="1" i="0" u="none" strike="noStrike" baseline="0">
                <a:solidFill>
                  <a:schemeClr val="tx1"/>
                </a:solidFill>
                <a:latin typeface="Comic Sans MS"/>
                <a:ea typeface="Comic Sans MS"/>
                <a:cs typeface="Comic Sans MS"/>
              </a:defRPr>
            </a:pPr>
            <a:endParaRPr lang="lt-LT"/>
          </a:p>
        </c:txPr>
        <c:crossAx val="1"/>
        <c:crosses val="autoZero"/>
        <c:auto val="1"/>
        <c:lblAlgn val="ctr"/>
        <c:lblOffset val="100"/>
        <c:tickLblSkip val="1"/>
        <c:tickMarkSkip val="1"/>
        <c:noMultiLvlLbl val="0"/>
      </c:catAx>
      <c:valAx>
        <c:axId val="1"/>
        <c:scaling>
          <c:orientation val="minMax"/>
          <c:max val="100"/>
          <c:min val="0"/>
        </c:scaling>
        <c:delete val="0"/>
        <c:axPos val="l"/>
        <c:majorGridlines>
          <c:spPr>
            <a:ln w="6001">
              <a:solidFill>
                <a:schemeClr val="tx1"/>
              </a:solidFill>
              <a:prstDash val="solid"/>
            </a:ln>
          </c:spPr>
        </c:majorGridlines>
        <c:numFmt formatCode="General" sourceLinked="1"/>
        <c:majorTickMark val="out"/>
        <c:minorTickMark val="none"/>
        <c:tickLblPos val="nextTo"/>
        <c:spPr>
          <a:ln w="6001">
            <a:solidFill>
              <a:schemeClr val="tx1"/>
            </a:solidFill>
            <a:prstDash val="solid"/>
          </a:ln>
        </c:spPr>
        <c:txPr>
          <a:bodyPr rot="0" vert="horz"/>
          <a:lstStyle/>
          <a:p>
            <a:pPr>
              <a:defRPr sz="850" b="1" i="0" u="none" strike="noStrike" baseline="0">
                <a:solidFill>
                  <a:schemeClr val="tx1"/>
                </a:solidFill>
                <a:latin typeface="Comic Sans MS"/>
                <a:ea typeface="Comic Sans MS"/>
                <a:cs typeface="Comic Sans MS"/>
              </a:defRPr>
            </a:pPr>
            <a:endParaRPr lang="lt-LT"/>
          </a:p>
        </c:txPr>
        <c:crossAx val="691989775"/>
        <c:crosses val="autoZero"/>
        <c:crossBetween val="between"/>
        <c:majorUnit val="25"/>
      </c:valAx>
      <c:spPr>
        <a:gradFill rotWithShape="0">
          <a:gsLst>
            <a:gs pos="0">
              <a:srgbClr xmlns:mc="http://schemas.openxmlformats.org/markup-compatibility/2006" xmlns:a14="http://schemas.microsoft.com/office/drawing/2010/main" val="FFFFFF" mc:Ignorable="a14" a14:legacySpreadsheetColorIndex="9"/>
            </a:gs>
            <a:gs pos="100000">
              <a:srgbClr xmlns:mc="http://schemas.openxmlformats.org/markup-compatibility/2006" xmlns:a14="http://schemas.microsoft.com/office/drawing/2010/main" val="CCFFCC" mc:Ignorable="a14" a14:legacySpreadsheetColorIndex="42"/>
            </a:gs>
          </a:gsLst>
          <a:path path="rect">
            <a:fillToRect l="50000" t="50000" r="50000" b="50000"/>
          </a:path>
        </a:gradFill>
        <a:ln w="48004">
          <a:noFill/>
        </a:ln>
      </c:spPr>
    </c:plotArea>
    <c:legend>
      <c:legendPos val="b"/>
      <c:layout>
        <c:manualLayout>
          <c:xMode val="edge"/>
          <c:yMode val="edge"/>
          <c:x val="0.44174757281553401"/>
          <c:y val="0.86821705426356588"/>
          <c:w val="0.3155339805825243"/>
          <c:h val="0.13178294573643412"/>
        </c:manualLayout>
      </c:layout>
      <c:overlay val="0"/>
      <c:spPr>
        <a:noFill/>
        <a:ln w="6001">
          <a:solidFill>
            <a:schemeClr val="tx1"/>
          </a:solidFill>
          <a:prstDash val="solid"/>
        </a:ln>
      </c:spPr>
      <c:txPr>
        <a:bodyPr/>
        <a:lstStyle/>
        <a:p>
          <a:pPr>
            <a:defRPr sz="690" b="1" i="0" u="none" strike="noStrike" baseline="0">
              <a:solidFill>
                <a:schemeClr val="tx1"/>
              </a:solidFill>
              <a:latin typeface="Comic Sans MS"/>
              <a:ea typeface="Comic Sans MS"/>
              <a:cs typeface="Comic Sans MS"/>
            </a:defRPr>
          </a:pPr>
          <a:endParaRPr lang="lt-LT"/>
        </a:p>
      </c:txPr>
    </c:legend>
    <c:plotVisOnly val="1"/>
    <c:dispBlanksAs val="gap"/>
    <c:showDLblsOverMax val="0"/>
  </c:chart>
  <c:spPr>
    <a:noFill/>
    <a:ln>
      <a:noFill/>
    </a:ln>
  </c:spPr>
  <c:txPr>
    <a:bodyPr/>
    <a:lstStyle/>
    <a:p>
      <a:pPr>
        <a:defRPr sz="945" b="1" i="0" u="none" strike="noStrike" baseline="0">
          <a:solidFill>
            <a:schemeClr val="tx1"/>
          </a:solidFill>
          <a:latin typeface="Comic Sans MS"/>
          <a:ea typeface="Comic Sans MS"/>
          <a:cs typeface="Comic Sans MS"/>
        </a:defRPr>
      </a:pPr>
      <a:endParaRPr lang="lt-LT"/>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6973684210526316"/>
          <c:y val="0.18217054263565891"/>
          <c:w val="0.57894736842105265"/>
          <c:h val="0.5736434108527132"/>
        </c:manualLayout>
      </c:layout>
      <c:lineChart>
        <c:grouping val="standard"/>
        <c:varyColors val="0"/>
        <c:ser>
          <c:idx val="0"/>
          <c:order val="0"/>
          <c:tx>
            <c:strRef>
              <c:f>Sheet1!$A$2</c:f>
              <c:strCache>
                <c:ptCount val="1"/>
                <c:pt idx="0">
                  <c:v>Matematika</c:v>
                </c:pt>
              </c:strCache>
            </c:strRef>
          </c:tx>
          <c:spPr>
            <a:ln w="33361">
              <a:solidFill>
                <a:srgbClr val="99CC00"/>
              </a:solidFill>
              <a:prstDash val="solid"/>
            </a:ln>
          </c:spPr>
          <c:marker>
            <c:symbol val="diamond"/>
            <c:size val="13"/>
            <c:spPr>
              <a:solidFill>
                <a:srgbClr val="99CC00"/>
              </a:solidFill>
              <a:ln>
                <a:solidFill>
                  <a:srgbClr val="99CC00"/>
                </a:solidFill>
                <a:prstDash val="solid"/>
              </a:ln>
            </c:spPr>
          </c:marker>
          <c:dLbls>
            <c:dLbl>
              <c:idx val="0"/>
              <c:layout>
                <c:manualLayout>
                  <c:x val="-5.8825694098867176E-2"/>
                  <c:y val="-1.1613202475361406E-2"/>
                </c:manualLayout>
              </c:layout>
              <c:numFmt formatCode="General" sourceLinked="0"/>
              <c:spPr>
                <a:noFill/>
                <a:ln w="66723">
                  <a:noFill/>
                </a:ln>
              </c:spPr>
              <c:txPr>
                <a:bodyPr/>
                <a:lstStyle/>
                <a:p>
                  <a:pPr>
                    <a:defRPr sz="15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9D4D-4D95-8577-3B341F42EAC1}"/>
                </c:ext>
              </c:extLst>
            </c:dLbl>
            <c:dLbl>
              <c:idx val="1"/>
              <c:layout>
                <c:manualLayout>
                  <c:x val="-2.3737998504119617E-2"/>
                  <c:y val="-1.3628768564036831E-2"/>
                </c:manualLayout>
              </c:layout>
              <c:numFmt formatCode="General" sourceLinked="0"/>
              <c:spPr>
                <a:noFill/>
                <a:ln w="66723">
                  <a:noFill/>
                </a:ln>
              </c:spPr>
              <c:txPr>
                <a:bodyPr/>
                <a:lstStyle/>
                <a:p>
                  <a:pPr>
                    <a:defRPr sz="15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9D4D-4D95-8577-3B341F42EAC1}"/>
                </c:ext>
              </c:extLst>
            </c:dLbl>
            <c:dLbl>
              <c:idx val="2"/>
              <c:layout>
                <c:manualLayout>
                  <c:x val="-1.4966092383056351E-2"/>
                  <c:y val="-1.0372998042060544E-2"/>
                </c:manualLayout>
              </c:layout>
              <c:numFmt formatCode="General" sourceLinked="0"/>
              <c:spPr>
                <a:noFill/>
                <a:ln w="66723">
                  <a:noFill/>
                </a:ln>
              </c:spPr>
              <c:txPr>
                <a:bodyPr/>
                <a:lstStyle/>
                <a:p>
                  <a:pPr>
                    <a:defRPr sz="15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9D4D-4D95-8577-3B341F42EAC1}"/>
                </c:ext>
              </c:extLst>
            </c:dLbl>
            <c:dLbl>
              <c:idx val="3"/>
              <c:layout>
                <c:manualLayout>
                  <c:x val="-1.2772991409425671E-2"/>
                  <c:y val="-2.1070683025087023E-2"/>
                </c:manualLayout>
              </c:layout>
              <c:numFmt formatCode="General" sourceLinked="0"/>
              <c:spPr>
                <a:noFill/>
                <a:ln w="66723">
                  <a:noFill/>
                </a:ln>
              </c:spPr>
              <c:txPr>
                <a:bodyPr/>
                <a:lstStyle/>
                <a:p>
                  <a:pPr>
                    <a:defRPr sz="1510" b="0"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9D4D-4D95-8577-3B341F42EAC1}"/>
                </c:ext>
              </c:extLst>
            </c:dLbl>
            <c:dLbl>
              <c:idx val="4"/>
              <c:layout>
                <c:manualLayout>
                  <c:x val="-2.3737927393625569E-2"/>
                  <c:y val="-1.4030726034025554E-4"/>
                </c:manualLayout>
              </c:layout>
              <c:numFmt formatCode="General" sourceLinked="0"/>
              <c:spPr>
                <a:noFill/>
                <a:ln w="66723">
                  <a:noFill/>
                </a:ln>
              </c:spPr>
              <c:txPr>
                <a:bodyPr/>
                <a:lstStyle/>
                <a:p>
                  <a:pPr>
                    <a:defRPr sz="15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9D4D-4D95-8577-3B341F42EAC1}"/>
                </c:ext>
              </c:extLst>
            </c:dLbl>
            <c:dLbl>
              <c:idx val="5"/>
              <c:spPr>
                <a:noFill/>
                <a:ln w="66723">
                  <a:noFill/>
                </a:ln>
              </c:spPr>
              <c:txPr>
                <a:bodyPr/>
                <a:lstStyle/>
                <a:p>
                  <a:pPr>
                    <a:defRPr sz="15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9D4D-4D95-8577-3B341F42EAC1}"/>
                </c:ext>
              </c:extLst>
            </c:dLbl>
            <c:numFmt formatCode="General" sourceLinked="0"/>
            <c:spPr>
              <a:noFill/>
              <a:ln w="66723">
                <a:noFill/>
              </a:ln>
            </c:spPr>
            <c:txPr>
              <a:bodyPr wrap="square" lIns="38100" tIns="19050" rIns="38100" bIns="19050" anchor="ctr">
                <a:spAutoFit/>
              </a:bodyPr>
              <a:lstStyle/>
              <a:p>
                <a:pPr>
                  <a:defRPr sz="1510" b="1" i="0" u="none" strike="noStrike" baseline="0">
                    <a:solidFill>
                      <a:schemeClr val="tx1"/>
                    </a:solidFill>
                    <a:latin typeface="Comic Sans MS"/>
                    <a:ea typeface="Comic Sans MS"/>
                    <a:cs typeface="Comic Sans M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Sheet1!$B$1:$K$1</c:f>
              <c:numCache>
                <c:formatCode>General</c:formatCode>
                <c:ptCount val="6"/>
                <c:pt idx="0">
                  <c:v>2015</c:v>
                </c:pt>
                <c:pt idx="1">
                  <c:v>2016</c:v>
                </c:pt>
                <c:pt idx="2">
                  <c:v>2017</c:v>
                </c:pt>
                <c:pt idx="3">
                  <c:v>2018</c:v>
                </c:pt>
                <c:pt idx="4">
                  <c:v>2019</c:v>
                </c:pt>
                <c:pt idx="5">
                  <c:v>2020</c:v>
                </c:pt>
              </c:numCache>
            </c:numRef>
          </c:cat>
          <c:val>
            <c:numRef>
              <c:f>Sheet1!$B$2:$K$2</c:f>
              <c:numCache>
                <c:formatCode>General</c:formatCode>
                <c:ptCount val="6"/>
                <c:pt idx="0">
                  <c:v>48</c:v>
                </c:pt>
                <c:pt idx="1">
                  <c:v>49</c:v>
                </c:pt>
                <c:pt idx="2">
                  <c:v>57</c:v>
                </c:pt>
                <c:pt idx="3">
                  <c:v>45</c:v>
                </c:pt>
                <c:pt idx="4">
                  <c:v>50</c:v>
                </c:pt>
                <c:pt idx="5">
                  <c:v>31</c:v>
                </c:pt>
              </c:numCache>
            </c:numRef>
          </c:val>
          <c:smooth val="0"/>
          <c:extLst>
            <c:ext xmlns:c16="http://schemas.microsoft.com/office/drawing/2014/chart" uri="{C3380CC4-5D6E-409C-BE32-E72D297353CC}">
              <c16:uniqueId val="{00000006-9D4D-4D95-8577-3B341F42EAC1}"/>
            </c:ext>
          </c:extLst>
        </c:ser>
        <c:ser>
          <c:idx val="1"/>
          <c:order val="1"/>
          <c:tx>
            <c:strRef>
              <c:f>Sheet1!$A$3</c:f>
              <c:strCache>
                <c:ptCount val="1"/>
                <c:pt idx="0">
                  <c:v>Informacinės technologijos</c:v>
                </c:pt>
              </c:strCache>
            </c:strRef>
          </c:tx>
          <c:spPr>
            <a:ln w="33361">
              <a:solidFill>
                <a:srgbClr val="FFCC00"/>
              </a:solidFill>
              <a:prstDash val="solid"/>
            </a:ln>
          </c:spPr>
          <c:marker>
            <c:symbol val="square"/>
            <c:size val="13"/>
            <c:spPr>
              <a:solidFill>
                <a:srgbClr val="FFCC00"/>
              </a:solidFill>
              <a:ln>
                <a:solidFill>
                  <a:srgbClr val="FFCC00"/>
                </a:solidFill>
                <a:prstDash val="solid"/>
              </a:ln>
            </c:spPr>
          </c:marker>
          <c:dLbls>
            <c:dLbl>
              <c:idx val="0"/>
              <c:layout>
                <c:manualLayout>
                  <c:x val="-2.5930957256761922E-2"/>
                  <c:y val="-2.7892288676348409E-2"/>
                </c:manualLayout>
              </c:layout>
              <c:spPr>
                <a:noFill/>
                <a:ln w="66723">
                  <a:noFill/>
                </a:ln>
              </c:spPr>
              <c:txPr>
                <a:bodyPr/>
                <a:lstStyle/>
                <a:p>
                  <a:pPr>
                    <a:defRPr sz="15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9D4D-4D95-8577-3B341F42EAC1}"/>
                </c:ext>
              </c:extLst>
            </c:dLbl>
            <c:dLbl>
              <c:idx val="1"/>
              <c:layout>
                <c:manualLayout>
                  <c:x val="-3.9730997533745843E-2"/>
                  <c:y val="-5.1672925499697153E-2"/>
                </c:manualLayout>
              </c:layout>
              <c:spPr>
                <a:noFill/>
                <a:ln w="66723">
                  <a:noFill/>
                </a:ln>
              </c:spPr>
              <c:txPr>
                <a:bodyPr/>
                <a:lstStyle/>
                <a:p>
                  <a:pPr>
                    <a:defRPr sz="15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9D4D-4D95-8577-3B341F42EAC1}"/>
                </c:ext>
              </c:extLst>
            </c:dLbl>
            <c:dLbl>
              <c:idx val="2"/>
              <c:layout>
                <c:manualLayout>
                  <c:x val="-4.1281881856740532E-2"/>
                  <c:y val="-2.5411687302503982E-2"/>
                </c:manualLayout>
              </c:layout>
              <c:spPr>
                <a:noFill/>
                <a:ln w="66723">
                  <a:noFill/>
                </a:ln>
              </c:spPr>
              <c:txPr>
                <a:bodyPr/>
                <a:lstStyle/>
                <a:p>
                  <a:pPr>
                    <a:defRPr sz="15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9D4D-4D95-8577-3B341F42EAC1}"/>
                </c:ext>
              </c:extLst>
            </c:dLbl>
            <c:dLbl>
              <c:idx val="3"/>
              <c:layout>
                <c:manualLayout>
                  <c:x val="-6.1940440410045428E-3"/>
                  <c:y val="-1.2543424469079134E-2"/>
                </c:manualLayout>
              </c:layout>
              <c:spPr>
                <a:noFill/>
                <a:ln w="66723">
                  <a:noFill/>
                </a:ln>
              </c:spPr>
              <c:txPr>
                <a:bodyPr/>
                <a:lstStyle/>
                <a:p>
                  <a:pPr>
                    <a:defRPr sz="15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9D4D-4D95-8577-3B341F42EAC1}"/>
                </c:ext>
              </c:extLst>
            </c:dLbl>
            <c:dLbl>
              <c:idx val="4"/>
              <c:layout>
                <c:manualLayout>
                  <c:x val="-3.0316874762046586E-2"/>
                  <c:y val="-4.7504782161621573E-2"/>
                </c:manualLayout>
              </c:layout>
              <c:spPr>
                <a:noFill/>
                <a:ln w="66723">
                  <a:noFill/>
                </a:ln>
              </c:spPr>
              <c:txPr>
                <a:bodyPr/>
                <a:lstStyle/>
                <a:p>
                  <a:pPr>
                    <a:defRPr sz="15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9D4D-4D95-8577-3B341F42EAC1}"/>
                </c:ext>
              </c:extLst>
            </c:dLbl>
            <c:dLbl>
              <c:idx val="5"/>
              <c:layout>
                <c:manualLayout>
                  <c:x val="-8.3870739041410625E-3"/>
                  <c:y val="7.9216542476018836E-3"/>
                </c:manualLayout>
              </c:layout>
              <c:spPr>
                <a:noFill/>
                <a:ln w="66723">
                  <a:noFill/>
                </a:ln>
              </c:spPr>
              <c:txPr>
                <a:bodyPr/>
                <a:lstStyle/>
                <a:p>
                  <a:pPr>
                    <a:defRPr sz="15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9D4D-4D95-8577-3B341F42EAC1}"/>
                </c:ext>
              </c:extLst>
            </c:dLbl>
            <c:spPr>
              <a:noFill/>
              <a:ln w="66723">
                <a:noFill/>
              </a:ln>
            </c:spPr>
            <c:txPr>
              <a:bodyPr wrap="square" lIns="38100" tIns="19050" rIns="38100" bIns="19050" anchor="ctr">
                <a:spAutoFit/>
              </a:bodyPr>
              <a:lstStyle/>
              <a:p>
                <a:pPr>
                  <a:defRPr sz="1510" b="1" i="0" u="none" strike="noStrike" baseline="0">
                    <a:solidFill>
                      <a:schemeClr val="tx1"/>
                    </a:solidFill>
                    <a:latin typeface="Comic Sans MS"/>
                    <a:ea typeface="Comic Sans MS"/>
                    <a:cs typeface="Comic Sans M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Sheet1!$B$1:$K$1</c:f>
              <c:numCache>
                <c:formatCode>General</c:formatCode>
                <c:ptCount val="6"/>
                <c:pt idx="0">
                  <c:v>2015</c:v>
                </c:pt>
                <c:pt idx="1">
                  <c:v>2016</c:v>
                </c:pt>
                <c:pt idx="2">
                  <c:v>2017</c:v>
                </c:pt>
                <c:pt idx="3">
                  <c:v>2018</c:v>
                </c:pt>
                <c:pt idx="4">
                  <c:v>2019</c:v>
                </c:pt>
                <c:pt idx="5">
                  <c:v>2020</c:v>
                </c:pt>
              </c:numCache>
            </c:numRef>
          </c:cat>
          <c:val>
            <c:numRef>
              <c:f>Sheet1!$B$3:$K$3</c:f>
              <c:numCache>
                <c:formatCode>General</c:formatCode>
                <c:ptCount val="6"/>
                <c:pt idx="0">
                  <c:v>58</c:v>
                </c:pt>
                <c:pt idx="1">
                  <c:v>64</c:v>
                </c:pt>
                <c:pt idx="2">
                  <c:v>51</c:v>
                </c:pt>
                <c:pt idx="3">
                  <c:v>60</c:v>
                </c:pt>
                <c:pt idx="4">
                  <c:v>48.5</c:v>
                </c:pt>
                <c:pt idx="5">
                  <c:v>46</c:v>
                </c:pt>
              </c:numCache>
            </c:numRef>
          </c:val>
          <c:smooth val="0"/>
          <c:extLst>
            <c:ext xmlns:c16="http://schemas.microsoft.com/office/drawing/2014/chart" uri="{C3380CC4-5D6E-409C-BE32-E72D297353CC}">
              <c16:uniqueId val="{0000000D-9D4D-4D95-8577-3B341F42EAC1}"/>
            </c:ext>
          </c:extLst>
        </c:ser>
        <c:dLbls>
          <c:showLegendKey val="0"/>
          <c:showVal val="0"/>
          <c:showCatName val="0"/>
          <c:showSerName val="0"/>
          <c:showPercent val="0"/>
          <c:showBubbleSize val="0"/>
        </c:dLbls>
        <c:marker val="1"/>
        <c:smooth val="0"/>
        <c:axId val="878281040"/>
        <c:axId val="1"/>
      </c:lineChart>
      <c:catAx>
        <c:axId val="878281040"/>
        <c:scaling>
          <c:orientation val="minMax"/>
        </c:scaling>
        <c:delete val="0"/>
        <c:axPos val="b"/>
        <c:numFmt formatCode="General" sourceLinked="1"/>
        <c:majorTickMark val="out"/>
        <c:minorTickMark val="none"/>
        <c:tickLblPos val="nextTo"/>
        <c:spPr>
          <a:ln w="8340">
            <a:solidFill>
              <a:schemeClr val="tx1"/>
            </a:solidFill>
            <a:prstDash val="solid"/>
          </a:ln>
        </c:spPr>
        <c:txPr>
          <a:bodyPr rot="0" vert="horz"/>
          <a:lstStyle/>
          <a:p>
            <a:pPr>
              <a:defRPr sz="788" b="1" i="0" u="none" strike="noStrike" baseline="0">
                <a:solidFill>
                  <a:schemeClr val="tx1"/>
                </a:solidFill>
                <a:latin typeface="Comic Sans MS"/>
                <a:ea typeface="Comic Sans MS"/>
                <a:cs typeface="Comic Sans MS"/>
              </a:defRPr>
            </a:pPr>
            <a:endParaRPr lang="lt-LT"/>
          </a:p>
        </c:txPr>
        <c:crossAx val="1"/>
        <c:crosses val="autoZero"/>
        <c:auto val="1"/>
        <c:lblAlgn val="ctr"/>
        <c:lblOffset val="100"/>
        <c:tickLblSkip val="1"/>
        <c:tickMarkSkip val="1"/>
        <c:noMultiLvlLbl val="0"/>
      </c:catAx>
      <c:valAx>
        <c:axId val="1"/>
        <c:scaling>
          <c:orientation val="minMax"/>
          <c:max val="100"/>
          <c:min val="0"/>
        </c:scaling>
        <c:delete val="0"/>
        <c:axPos val="l"/>
        <c:majorGridlines>
          <c:spPr>
            <a:ln w="8340">
              <a:solidFill>
                <a:schemeClr val="tx1"/>
              </a:solidFill>
              <a:prstDash val="solid"/>
            </a:ln>
          </c:spPr>
        </c:majorGridlines>
        <c:numFmt formatCode="General" sourceLinked="1"/>
        <c:majorTickMark val="out"/>
        <c:minorTickMark val="none"/>
        <c:tickLblPos val="nextTo"/>
        <c:spPr>
          <a:ln w="8340">
            <a:solidFill>
              <a:schemeClr val="tx1"/>
            </a:solidFill>
            <a:prstDash val="solid"/>
          </a:ln>
        </c:spPr>
        <c:txPr>
          <a:bodyPr rot="0" vert="horz"/>
          <a:lstStyle/>
          <a:p>
            <a:pPr>
              <a:defRPr sz="1773" b="1" i="0" u="none" strike="noStrike" baseline="0">
                <a:solidFill>
                  <a:schemeClr val="tx1"/>
                </a:solidFill>
                <a:latin typeface="Comic Sans MS"/>
                <a:ea typeface="Comic Sans MS"/>
                <a:cs typeface="Comic Sans MS"/>
              </a:defRPr>
            </a:pPr>
            <a:endParaRPr lang="lt-LT"/>
          </a:p>
        </c:txPr>
        <c:crossAx val="878281040"/>
        <c:crosses val="autoZero"/>
        <c:crossBetween val="between"/>
        <c:majorUnit val="25"/>
      </c:valAx>
      <c:spPr>
        <a:gradFill rotWithShape="0">
          <a:gsLst>
            <a:gs pos="0">
              <a:srgbClr xmlns:mc="http://schemas.openxmlformats.org/markup-compatibility/2006" xmlns:a14="http://schemas.microsoft.com/office/drawing/2010/main" val="FFFFFF" mc:Ignorable="a14" a14:legacySpreadsheetColorIndex="9"/>
            </a:gs>
            <a:gs pos="100000">
              <a:srgbClr xmlns:mc="http://schemas.openxmlformats.org/markup-compatibility/2006" xmlns:a14="http://schemas.microsoft.com/office/drawing/2010/main" val="CCFFCC" mc:Ignorable="a14" a14:legacySpreadsheetColorIndex="42"/>
            </a:gs>
          </a:gsLst>
          <a:path path="rect">
            <a:fillToRect l="50000" t="50000" r="50000" b="50000"/>
          </a:path>
        </a:gradFill>
        <a:ln w="66723">
          <a:noFill/>
        </a:ln>
      </c:spPr>
    </c:plotArea>
    <c:legend>
      <c:legendPos val="b"/>
      <c:layout>
        <c:manualLayout>
          <c:xMode val="edge"/>
          <c:yMode val="edge"/>
          <c:x val="0.16447368421052633"/>
          <c:y val="0.84883720930232553"/>
          <c:w val="0.83552631578947367"/>
          <c:h val="0.13565891472868216"/>
        </c:manualLayout>
      </c:layout>
      <c:overlay val="0"/>
      <c:spPr>
        <a:noFill/>
        <a:ln w="8340">
          <a:solidFill>
            <a:schemeClr val="tx1"/>
          </a:solidFill>
          <a:prstDash val="solid"/>
        </a:ln>
      </c:spPr>
      <c:txPr>
        <a:bodyPr/>
        <a:lstStyle/>
        <a:p>
          <a:pPr>
            <a:defRPr sz="1208" b="1" i="0" u="none" strike="noStrike" baseline="0">
              <a:solidFill>
                <a:schemeClr val="tx1"/>
              </a:solidFill>
              <a:latin typeface="Comic Sans MS"/>
              <a:ea typeface="Comic Sans MS"/>
              <a:cs typeface="Comic Sans MS"/>
            </a:defRPr>
          </a:pPr>
          <a:endParaRPr lang="lt-LT"/>
        </a:p>
      </c:txPr>
    </c:legend>
    <c:plotVisOnly val="1"/>
    <c:dispBlanksAs val="gap"/>
    <c:showDLblsOverMax val="0"/>
  </c:chart>
  <c:spPr>
    <a:noFill/>
    <a:ln>
      <a:noFill/>
    </a:ln>
  </c:spPr>
  <c:txPr>
    <a:bodyPr/>
    <a:lstStyle/>
    <a:p>
      <a:pPr>
        <a:defRPr sz="1313" b="1" i="0" u="none" strike="noStrike" baseline="0">
          <a:solidFill>
            <a:schemeClr val="tx1"/>
          </a:solidFill>
          <a:latin typeface="Comic Sans MS"/>
          <a:ea typeface="Comic Sans MS"/>
          <a:cs typeface="Comic Sans MS"/>
        </a:defRPr>
      </a:pPr>
      <a:endParaRPr lang="lt-LT"/>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0042977179298615E-2"/>
          <c:y val="2.1709450292523098E-2"/>
          <c:w val="0.77966101694915257"/>
          <c:h val="0.5663716814159292"/>
        </c:manualLayout>
      </c:layout>
      <c:lineChart>
        <c:grouping val="standard"/>
        <c:varyColors val="0"/>
        <c:ser>
          <c:idx val="0"/>
          <c:order val="0"/>
          <c:tx>
            <c:strRef>
              <c:f>Sheet1!$A$2</c:f>
              <c:strCache>
                <c:ptCount val="1"/>
                <c:pt idx="0">
                  <c:v>Biologija</c:v>
                </c:pt>
              </c:strCache>
            </c:strRef>
          </c:tx>
          <c:spPr>
            <a:ln w="28481">
              <a:solidFill>
                <a:srgbClr val="CC99FF"/>
              </a:solidFill>
              <a:prstDash val="solid"/>
            </a:ln>
          </c:spPr>
          <c:marker>
            <c:symbol val="diamond"/>
            <c:size val="11"/>
            <c:spPr>
              <a:solidFill>
                <a:srgbClr val="CC99FF"/>
              </a:solidFill>
              <a:ln>
                <a:solidFill>
                  <a:srgbClr val="CC99FF"/>
                </a:solidFill>
                <a:prstDash val="solid"/>
              </a:ln>
            </c:spPr>
          </c:marker>
          <c:dLbls>
            <c:dLbl>
              <c:idx val="0"/>
              <c:layout>
                <c:manualLayout>
                  <c:x val="-7.2877933875876766E-2"/>
                  <c:y val="-3.7064953069075923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A426-48E3-8EEB-2FDDF60D5D19}"/>
                </c:ext>
              </c:extLst>
            </c:dLbl>
            <c:dLbl>
              <c:idx val="1"/>
              <c:layout>
                <c:manualLayout>
                  <c:x val="-2.7680246973112665E-2"/>
                  <c:y val="-2.6799447835749501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A426-48E3-8EEB-2FDDF60D5D19}"/>
                </c:ext>
              </c:extLst>
            </c:dLbl>
            <c:dLbl>
              <c:idx val="2"/>
              <c:layout>
                <c:manualLayout>
                  <c:x val="-1.7975597039215922E-2"/>
                  <c:y val="-3.4148385090170041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A426-48E3-8EEB-2FDDF60D5D19}"/>
                </c:ext>
              </c:extLst>
            </c:dLbl>
            <c:dLbl>
              <c:idx val="3"/>
              <c:layout>
                <c:manualLayout>
                  <c:x val="-3.8114368723704412E-2"/>
                  <c:y val="-1.5528391632391504E-3"/>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A426-48E3-8EEB-2FDDF60D5D19}"/>
                </c:ext>
              </c:extLst>
            </c:dLbl>
            <c:dLbl>
              <c:idx val="4"/>
              <c:layout>
                <c:manualLayout>
                  <c:x val="-3.105648716310444E-2"/>
                  <c:y val="-1.5766351531791473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426-48E3-8EEB-2FDDF60D5D19}"/>
                </c:ext>
              </c:extLst>
            </c:dLbl>
            <c:dLbl>
              <c:idx val="5"/>
              <c:layout>
                <c:manualLayout>
                  <c:x val="-1.0731056119373972E-2"/>
                  <c:y val="-8.2154233084459349E-3"/>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A426-48E3-8EEB-2FDDF60D5D19}"/>
                </c:ext>
              </c:extLst>
            </c:dLbl>
            <c:spPr>
              <a:noFill/>
              <a:ln w="56962">
                <a:noFill/>
              </a:ln>
            </c:spPr>
            <c:txPr>
              <a:bodyPr wrap="square" lIns="38100" tIns="19050" rIns="38100" bIns="19050" anchor="ctr">
                <a:spAutoFit/>
              </a:bodyPr>
              <a:lstStyle/>
              <a:p>
                <a:pPr>
                  <a:defRPr sz="1121" b="1" i="0" u="none" strike="noStrike" baseline="0">
                    <a:solidFill>
                      <a:schemeClr val="tx1"/>
                    </a:solidFill>
                    <a:latin typeface="Comic Sans MS"/>
                    <a:ea typeface="Comic Sans MS"/>
                    <a:cs typeface="Comic Sans M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Sheet1!$B$1:$K$1</c:f>
              <c:numCache>
                <c:formatCode>General</c:formatCode>
                <c:ptCount val="6"/>
                <c:pt idx="0">
                  <c:v>2015</c:v>
                </c:pt>
                <c:pt idx="1">
                  <c:v>2016</c:v>
                </c:pt>
                <c:pt idx="2">
                  <c:v>2017</c:v>
                </c:pt>
                <c:pt idx="3">
                  <c:v>2018</c:v>
                </c:pt>
                <c:pt idx="4">
                  <c:v>2019</c:v>
                </c:pt>
                <c:pt idx="5">
                  <c:v>2020</c:v>
                </c:pt>
              </c:numCache>
            </c:numRef>
          </c:cat>
          <c:val>
            <c:numRef>
              <c:f>Sheet1!$B$2:$K$2</c:f>
              <c:numCache>
                <c:formatCode>General</c:formatCode>
                <c:ptCount val="6"/>
                <c:pt idx="0">
                  <c:v>37</c:v>
                </c:pt>
                <c:pt idx="1">
                  <c:v>47</c:v>
                </c:pt>
                <c:pt idx="2">
                  <c:v>59</c:v>
                </c:pt>
                <c:pt idx="3">
                  <c:v>47</c:v>
                </c:pt>
                <c:pt idx="4">
                  <c:v>52</c:v>
                </c:pt>
                <c:pt idx="5">
                  <c:v>57</c:v>
                </c:pt>
              </c:numCache>
            </c:numRef>
          </c:val>
          <c:smooth val="0"/>
          <c:extLst>
            <c:ext xmlns:c16="http://schemas.microsoft.com/office/drawing/2014/chart" uri="{C3380CC4-5D6E-409C-BE32-E72D297353CC}">
              <c16:uniqueId val="{00000006-A426-48E3-8EEB-2FDDF60D5D19}"/>
            </c:ext>
          </c:extLst>
        </c:ser>
        <c:ser>
          <c:idx val="1"/>
          <c:order val="1"/>
          <c:tx>
            <c:strRef>
              <c:f>Sheet1!$A$3</c:f>
              <c:strCache>
                <c:ptCount val="1"/>
                <c:pt idx="0">
                  <c:v>Chemija</c:v>
                </c:pt>
              </c:strCache>
            </c:strRef>
          </c:tx>
          <c:spPr>
            <a:ln w="28481">
              <a:solidFill>
                <a:srgbClr val="FFCC00"/>
              </a:solidFill>
              <a:prstDash val="solid"/>
            </a:ln>
          </c:spPr>
          <c:marker>
            <c:symbol val="square"/>
            <c:size val="11"/>
            <c:spPr>
              <a:solidFill>
                <a:srgbClr val="FFCC00"/>
              </a:solidFill>
              <a:ln>
                <a:solidFill>
                  <a:srgbClr val="FFCC00"/>
                </a:solidFill>
                <a:prstDash val="solid"/>
              </a:ln>
            </c:spPr>
          </c:marker>
          <c:dLbls>
            <c:dLbl>
              <c:idx val="0"/>
              <c:layout>
                <c:manualLayout>
                  <c:x val="-7.2877933875876766E-2"/>
                  <c:y val="-1.0162360605861176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A426-48E3-8EEB-2FDDF60D5D19}"/>
                </c:ext>
              </c:extLst>
            </c:dLbl>
            <c:dLbl>
              <c:idx val="1"/>
              <c:layout>
                <c:manualLayout>
                  <c:x val="-5.0279117029609799E-2"/>
                  <c:y val="-3.8834849150448547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A426-48E3-8EEB-2FDDF60D5D19}"/>
                </c:ext>
              </c:extLst>
            </c:dLbl>
            <c:dLbl>
              <c:idx val="2"/>
              <c:layout>
                <c:manualLayout>
                  <c:x val="-2.4668679903396783E-2"/>
                  <c:y val="2.2568116859090201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A426-48E3-8EEB-2FDDF60D5D19}"/>
                </c:ext>
              </c:extLst>
            </c:dLbl>
            <c:dLbl>
              <c:idx val="3"/>
              <c:layout>
                <c:manualLayout>
                  <c:x val="-8.9071158475083681E-4"/>
                  <c:y val="-2.0883762957084131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A426-48E3-8EEB-2FDDF60D5D19}"/>
                </c:ext>
              </c:extLst>
            </c:dLbl>
            <c:dLbl>
              <c:idx val="4"/>
              <c:layout>
                <c:manualLayout>
                  <c:x val="-1.2919650355832559E-2"/>
                  <c:y val="-4.0520079793651902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A426-48E3-8EEB-2FDDF60D5D19}"/>
                </c:ext>
              </c:extLst>
            </c:dLbl>
            <c:dLbl>
              <c:idx val="5"/>
              <c:layout>
                <c:manualLayout>
                  <c:x val="-6.4047600390593207E-3"/>
                  <c:y val="-2.9504346287289322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A426-48E3-8EEB-2FDDF60D5D19}"/>
                </c:ext>
              </c:extLst>
            </c:dLbl>
            <c:spPr>
              <a:noFill/>
              <a:ln w="56962">
                <a:noFill/>
              </a:ln>
            </c:spPr>
            <c:txPr>
              <a:bodyPr wrap="square" lIns="38100" tIns="19050" rIns="38100" bIns="19050" anchor="ctr">
                <a:spAutoFit/>
              </a:bodyPr>
              <a:lstStyle/>
              <a:p>
                <a:pPr>
                  <a:defRPr sz="1121" b="1" i="0" u="none" strike="noStrike" baseline="0">
                    <a:solidFill>
                      <a:schemeClr val="tx1"/>
                    </a:solidFill>
                    <a:latin typeface="Comic Sans MS"/>
                    <a:ea typeface="Comic Sans MS"/>
                    <a:cs typeface="Comic Sans M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Sheet1!$B$1:$K$1</c:f>
              <c:numCache>
                <c:formatCode>General</c:formatCode>
                <c:ptCount val="6"/>
                <c:pt idx="0">
                  <c:v>2015</c:v>
                </c:pt>
                <c:pt idx="1">
                  <c:v>2016</c:v>
                </c:pt>
                <c:pt idx="2">
                  <c:v>2017</c:v>
                </c:pt>
                <c:pt idx="3">
                  <c:v>2018</c:v>
                </c:pt>
                <c:pt idx="4">
                  <c:v>2019</c:v>
                </c:pt>
                <c:pt idx="5">
                  <c:v>2020</c:v>
                </c:pt>
              </c:numCache>
            </c:numRef>
          </c:cat>
          <c:val>
            <c:numRef>
              <c:f>Sheet1!$B$3:$K$3</c:f>
              <c:numCache>
                <c:formatCode>General</c:formatCode>
                <c:ptCount val="6"/>
                <c:pt idx="0">
                  <c:v>38</c:v>
                </c:pt>
                <c:pt idx="2">
                  <c:v>47</c:v>
                </c:pt>
                <c:pt idx="3">
                  <c:v>49</c:v>
                </c:pt>
                <c:pt idx="4">
                  <c:v>73</c:v>
                </c:pt>
                <c:pt idx="5">
                  <c:v>38</c:v>
                </c:pt>
              </c:numCache>
            </c:numRef>
          </c:val>
          <c:smooth val="0"/>
          <c:extLst>
            <c:ext xmlns:c16="http://schemas.microsoft.com/office/drawing/2014/chart" uri="{C3380CC4-5D6E-409C-BE32-E72D297353CC}">
              <c16:uniqueId val="{0000000D-A426-48E3-8EEB-2FDDF60D5D19}"/>
            </c:ext>
          </c:extLst>
        </c:ser>
        <c:ser>
          <c:idx val="2"/>
          <c:order val="2"/>
          <c:tx>
            <c:strRef>
              <c:f>Sheet1!$A$4</c:f>
              <c:strCache>
                <c:ptCount val="1"/>
                <c:pt idx="0">
                  <c:v>Fizika</c:v>
                </c:pt>
              </c:strCache>
            </c:strRef>
          </c:tx>
          <c:spPr>
            <a:ln w="28481">
              <a:solidFill>
                <a:srgbClr val="99CC00"/>
              </a:solidFill>
              <a:prstDash val="solid"/>
            </a:ln>
          </c:spPr>
          <c:marker>
            <c:symbol val="triangle"/>
            <c:size val="11"/>
            <c:spPr>
              <a:solidFill>
                <a:srgbClr val="99CC00"/>
              </a:solidFill>
              <a:ln>
                <a:solidFill>
                  <a:srgbClr val="99CC00"/>
                </a:solidFill>
                <a:prstDash val="solid"/>
              </a:ln>
            </c:spPr>
          </c:marker>
          <c:dLbls>
            <c:dLbl>
              <c:idx val="0"/>
              <c:layout>
                <c:manualLayout>
                  <c:x val="-7.2877933875876766E-2"/>
                  <c:y val="-3.7418978554506988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3-A426-48E3-8EEB-2FDDF60D5D19}"/>
                </c:ext>
              </c:extLst>
            </c:dLbl>
            <c:dLbl>
              <c:idx val="1"/>
              <c:layout>
                <c:manualLayout>
                  <c:x val="-1.0731094430739718E-2"/>
                  <c:y val="-5.4410148216480658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A426-48E3-8EEB-2FDDF60D5D19}"/>
                </c:ext>
              </c:extLst>
            </c:dLbl>
            <c:dLbl>
              <c:idx val="2"/>
              <c:layout>
                <c:manualLayout>
                  <c:x val="-7.1401967225631191E-2"/>
                  <c:y val="-2.2609206836085145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15:layout>
                    <c:manualLayout>
                      <c:w val="4.254971810667342E-2"/>
                      <c:h val="3.8521082576777249E-2"/>
                    </c:manualLayout>
                  </c15:layout>
                </c:ext>
                <c:ext xmlns:c16="http://schemas.microsoft.com/office/drawing/2014/chart" uri="{C3380CC4-5D6E-409C-BE32-E72D297353CC}">
                  <c16:uniqueId val="{00000011-A426-48E3-8EEB-2FDDF60D5D19}"/>
                </c:ext>
              </c:extLst>
            </c:dLbl>
            <c:dLbl>
              <c:idx val="3"/>
              <c:layout>
                <c:manualLayout>
                  <c:x val="-5.0813577609325478E-3"/>
                  <c:y val="-5.5118093598754747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A426-48E3-8EEB-2FDDF60D5D19}"/>
                </c:ext>
              </c:extLst>
            </c:dLbl>
            <c:dLbl>
              <c:idx val="4"/>
              <c:layout>
                <c:manualLayout>
                  <c:x val="-5.8916433597344615E-2"/>
                  <c:y val="1.6556780583544706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A426-48E3-8EEB-2FDDF60D5D19}"/>
                </c:ext>
              </c:extLst>
            </c:dLbl>
            <c:dLbl>
              <c:idx val="5"/>
              <c:layout>
                <c:manualLayout>
                  <c:x val="-6.5403822738726441E-3"/>
                  <c:y val="-1.2976791201248384E-2"/>
                </c:manualLayout>
              </c:layout>
              <c:spPr>
                <a:noFill/>
                <a:ln w="56962">
                  <a:noFill/>
                </a:ln>
              </c:spPr>
              <c:txPr>
                <a:bodyPr/>
                <a:lstStyle/>
                <a:p>
                  <a:pPr>
                    <a:defRPr sz="1121"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A426-48E3-8EEB-2FDDF60D5D19}"/>
                </c:ext>
              </c:extLst>
            </c:dLbl>
            <c:spPr>
              <a:noFill/>
              <a:ln w="56962">
                <a:noFill/>
              </a:ln>
            </c:spPr>
            <c:txPr>
              <a:bodyPr wrap="square" lIns="38100" tIns="19050" rIns="38100" bIns="19050" anchor="ctr">
                <a:spAutoFit/>
              </a:bodyPr>
              <a:lstStyle/>
              <a:p>
                <a:pPr>
                  <a:defRPr sz="1121" b="1" i="0" u="none" strike="noStrike" baseline="0">
                    <a:solidFill>
                      <a:schemeClr val="tx1"/>
                    </a:solidFill>
                    <a:latin typeface="Comic Sans MS"/>
                    <a:ea typeface="Comic Sans MS"/>
                    <a:cs typeface="Comic Sans M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Sheet1!$B$1:$K$1</c:f>
              <c:numCache>
                <c:formatCode>General</c:formatCode>
                <c:ptCount val="6"/>
                <c:pt idx="0">
                  <c:v>2015</c:v>
                </c:pt>
                <c:pt idx="1">
                  <c:v>2016</c:v>
                </c:pt>
                <c:pt idx="2">
                  <c:v>2017</c:v>
                </c:pt>
                <c:pt idx="3">
                  <c:v>2018</c:v>
                </c:pt>
                <c:pt idx="4">
                  <c:v>2019</c:v>
                </c:pt>
                <c:pt idx="5">
                  <c:v>2020</c:v>
                </c:pt>
              </c:numCache>
            </c:numRef>
          </c:cat>
          <c:val>
            <c:numRef>
              <c:f>Sheet1!$B$4:$K$4</c:f>
              <c:numCache>
                <c:formatCode>General</c:formatCode>
                <c:ptCount val="6"/>
                <c:pt idx="0">
                  <c:v>41.5</c:v>
                </c:pt>
                <c:pt idx="1">
                  <c:v>39</c:v>
                </c:pt>
                <c:pt idx="2">
                  <c:v>57</c:v>
                </c:pt>
                <c:pt idx="4">
                  <c:v>27</c:v>
                </c:pt>
                <c:pt idx="5">
                  <c:v>32</c:v>
                </c:pt>
              </c:numCache>
            </c:numRef>
          </c:val>
          <c:smooth val="0"/>
          <c:extLst>
            <c:ext xmlns:c16="http://schemas.microsoft.com/office/drawing/2014/chart" uri="{C3380CC4-5D6E-409C-BE32-E72D297353CC}">
              <c16:uniqueId val="{00000014-A426-48E3-8EEB-2FDDF60D5D19}"/>
            </c:ext>
          </c:extLst>
        </c:ser>
        <c:dLbls>
          <c:showLegendKey val="0"/>
          <c:showVal val="0"/>
          <c:showCatName val="0"/>
          <c:showSerName val="0"/>
          <c:showPercent val="0"/>
          <c:showBubbleSize val="0"/>
        </c:dLbls>
        <c:marker val="1"/>
        <c:smooth val="0"/>
        <c:axId val="1486431775"/>
        <c:axId val="1"/>
      </c:lineChart>
      <c:catAx>
        <c:axId val="1486431775"/>
        <c:scaling>
          <c:orientation val="minMax"/>
        </c:scaling>
        <c:delete val="0"/>
        <c:axPos val="b"/>
        <c:numFmt formatCode="General" sourceLinked="1"/>
        <c:majorTickMark val="out"/>
        <c:minorTickMark val="none"/>
        <c:tickLblPos val="nextTo"/>
        <c:spPr>
          <a:ln w="7120">
            <a:solidFill>
              <a:schemeClr val="tx1"/>
            </a:solidFill>
            <a:prstDash val="solid"/>
          </a:ln>
        </c:spPr>
        <c:txPr>
          <a:bodyPr rot="0" vert="horz"/>
          <a:lstStyle/>
          <a:p>
            <a:pPr>
              <a:defRPr sz="841" b="1" i="0" u="none" strike="noStrike" baseline="0">
                <a:solidFill>
                  <a:schemeClr val="tx1"/>
                </a:solidFill>
                <a:latin typeface="Comic Sans MS"/>
                <a:ea typeface="Comic Sans MS"/>
                <a:cs typeface="Comic Sans MS"/>
              </a:defRPr>
            </a:pPr>
            <a:endParaRPr lang="lt-LT"/>
          </a:p>
        </c:txPr>
        <c:crossAx val="1"/>
        <c:crosses val="autoZero"/>
        <c:auto val="1"/>
        <c:lblAlgn val="ctr"/>
        <c:lblOffset val="100"/>
        <c:tickLblSkip val="1"/>
        <c:tickMarkSkip val="1"/>
        <c:noMultiLvlLbl val="0"/>
      </c:catAx>
      <c:valAx>
        <c:axId val="1"/>
        <c:scaling>
          <c:orientation val="minMax"/>
          <c:max val="100"/>
          <c:min val="0"/>
        </c:scaling>
        <c:delete val="0"/>
        <c:axPos val="l"/>
        <c:majorGridlines>
          <c:spPr>
            <a:ln w="7120">
              <a:solidFill>
                <a:schemeClr val="tx1"/>
              </a:solidFill>
              <a:prstDash val="solid"/>
            </a:ln>
          </c:spPr>
        </c:majorGridlines>
        <c:numFmt formatCode="General" sourceLinked="1"/>
        <c:majorTickMark val="out"/>
        <c:minorTickMark val="none"/>
        <c:tickLblPos val="nextTo"/>
        <c:spPr>
          <a:ln w="7120">
            <a:solidFill>
              <a:schemeClr val="tx1"/>
            </a:solidFill>
            <a:prstDash val="solid"/>
          </a:ln>
        </c:spPr>
        <c:txPr>
          <a:bodyPr rot="0" vert="horz"/>
          <a:lstStyle/>
          <a:p>
            <a:pPr>
              <a:defRPr sz="1121" b="1" i="0" u="none" strike="noStrike" baseline="0">
                <a:solidFill>
                  <a:schemeClr val="tx1"/>
                </a:solidFill>
                <a:latin typeface="Comic Sans MS"/>
                <a:ea typeface="Comic Sans MS"/>
                <a:cs typeface="Comic Sans MS"/>
              </a:defRPr>
            </a:pPr>
            <a:endParaRPr lang="lt-LT"/>
          </a:p>
        </c:txPr>
        <c:crossAx val="1486431775"/>
        <c:crosses val="autoZero"/>
        <c:crossBetween val="between"/>
        <c:majorUnit val="25"/>
      </c:valAx>
      <c:spPr>
        <a:gradFill rotWithShape="0">
          <a:gsLst>
            <a:gs pos="0">
              <a:srgbClr xmlns:mc="http://schemas.openxmlformats.org/markup-compatibility/2006" xmlns:a14="http://schemas.microsoft.com/office/drawing/2010/main" val="FFFFFF" mc:Ignorable="a14" a14:legacySpreadsheetColorIndex="9"/>
            </a:gs>
            <a:gs pos="100000">
              <a:srgbClr xmlns:mc="http://schemas.openxmlformats.org/markup-compatibility/2006" xmlns:a14="http://schemas.microsoft.com/office/drawing/2010/main" val="CCFFCC" mc:Ignorable="a14" a14:legacySpreadsheetColorIndex="42"/>
            </a:gs>
          </a:gsLst>
          <a:path path="rect">
            <a:fillToRect l="50000" t="50000" r="50000" b="50000"/>
          </a:path>
        </a:gradFill>
        <a:ln w="56962">
          <a:noFill/>
        </a:ln>
      </c:spPr>
    </c:plotArea>
    <c:legend>
      <c:legendPos val="b"/>
      <c:layout>
        <c:manualLayout>
          <c:xMode val="edge"/>
          <c:yMode val="edge"/>
          <c:x val="0.19458425255070266"/>
          <c:y val="0.644891034475362"/>
          <c:w val="0.51412429378531077"/>
          <c:h val="0.11061946902654868"/>
        </c:manualLayout>
      </c:layout>
      <c:overlay val="0"/>
      <c:spPr>
        <a:noFill/>
        <a:ln w="7120">
          <a:solidFill>
            <a:schemeClr val="tx1"/>
          </a:solidFill>
          <a:prstDash val="solid"/>
        </a:ln>
      </c:spPr>
      <c:txPr>
        <a:bodyPr/>
        <a:lstStyle/>
        <a:p>
          <a:pPr>
            <a:defRPr sz="819" b="1" i="0" u="none" strike="noStrike" baseline="0">
              <a:solidFill>
                <a:schemeClr val="tx1"/>
              </a:solidFill>
              <a:latin typeface="Comic Sans MS"/>
              <a:ea typeface="Comic Sans MS"/>
              <a:cs typeface="Comic Sans MS"/>
            </a:defRPr>
          </a:pPr>
          <a:endParaRPr lang="lt-LT"/>
        </a:p>
      </c:txPr>
    </c:legend>
    <c:plotVisOnly val="1"/>
    <c:dispBlanksAs val="gap"/>
    <c:showDLblsOverMax val="0"/>
  </c:chart>
  <c:spPr>
    <a:noFill/>
    <a:ln>
      <a:noFill/>
    </a:ln>
  </c:spPr>
  <c:txPr>
    <a:bodyPr/>
    <a:lstStyle/>
    <a:p>
      <a:pPr>
        <a:defRPr sz="953" b="1" i="0" u="none" strike="noStrike" baseline="0">
          <a:solidFill>
            <a:schemeClr val="tx1"/>
          </a:solidFill>
          <a:latin typeface="Comic Sans MS"/>
          <a:ea typeface="Comic Sans MS"/>
          <a:cs typeface="Comic Sans MS"/>
        </a:defRPr>
      </a:pPr>
      <a:endParaRPr lang="lt-LT"/>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056665419867588"/>
          <c:y val="0.1023384186351706"/>
          <c:w val="0.75838926174496646"/>
          <c:h val="0.53097345132743368"/>
        </c:manualLayout>
      </c:layout>
      <c:lineChart>
        <c:grouping val="standard"/>
        <c:varyColors val="0"/>
        <c:ser>
          <c:idx val="0"/>
          <c:order val="0"/>
          <c:tx>
            <c:strRef>
              <c:f>Sheet1!$A$2</c:f>
              <c:strCache>
                <c:ptCount val="1"/>
                <c:pt idx="0">
                  <c:v>Anglų k.</c:v>
                </c:pt>
              </c:strCache>
            </c:strRef>
          </c:tx>
          <c:spPr>
            <a:ln w="27937">
              <a:solidFill>
                <a:srgbClr val="CC99FF"/>
              </a:solidFill>
              <a:prstDash val="solid"/>
            </a:ln>
          </c:spPr>
          <c:marker>
            <c:symbol val="diamond"/>
            <c:size val="10"/>
            <c:spPr>
              <a:solidFill>
                <a:srgbClr val="CC99FF"/>
              </a:solidFill>
              <a:ln>
                <a:solidFill>
                  <a:srgbClr val="CC99FF"/>
                </a:solidFill>
                <a:prstDash val="solid"/>
              </a:ln>
            </c:spPr>
          </c:marker>
          <c:dLbls>
            <c:dLbl>
              <c:idx val="0"/>
              <c:layout>
                <c:manualLayout>
                  <c:x val="-4.9944341610161092E-2"/>
                  <c:y val="9.5458770778652675E-3"/>
                </c:manualLayout>
              </c:layout>
              <c:spPr>
                <a:noFill/>
                <a:ln w="55873">
                  <a:noFill/>
                </a:ln>
              </c:spPr>
              <c:txPr>
                <a:bodyPr/>
                <a:lstStyle/>
                <a:p>
                  <a:pPr>
                    <a:defRPr sz="99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BA3-4D8F-AF39-020E197C45D1}"/>
                </c:ext>
              </c:extLst>
            </c:dLbl>
            <c:dLbl>
              <c:idx val="1"/>
              <c:layout>
                <c:manualLayout>
                  <c:x val="-1.4430485630066603E-2"/>
                  <c:y val="-1.196967134500887E-2"/>
                </c:manualLayout>
              </c:layout>
              <c:spPr>
                <a:noFill/>
                <a:ln w="55873">
                  <a:noFill/>
                </a:ln>
              </c:spPr>
              <c:txPr>
                <a:bodyPr/>
                <a:lstStyle/>
                <a:p>
                  <a:pPr>
                    <a:defRPr sz="99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7BA3-4D8F-AF39-020E197C45D1}"/>
                </c:ext>
              </c:extLst>
            </c:dLbl>
            <c:dLbl>
              <c:idx val="2"/>
              <c:layout>
                <c:manualLayout>
                  <c:x val="-5.5657733290086941E-2"/>
                  <c:y val="-1.1969630213535198E-2"/>
                </c:manualLayout>
              </c:layout>
              <c:spPr>
                <a:noFill/>
                <a:ln w="55873">
                  <a:noFill/>
                </a:ln>
              </c:spPr>
              <c:txPr>
                <a:bodyPr/>
                <a:lstStyle/>
                <a:p>
                  <a:pPr>
                    <a:defRPr sz="99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7BA3-4D8F-AF39-020E197C45D1}"/>
                </c:ext>
              </c:extLst>
            </c:dLbl>
            <c:dLbl>
              <c:idx val="3"/>
              <c:layout>
                <c:manualLayout>
                  <c:x val="4.0013938574365174E-3"/>
                  <c:y val="5.0158573928258971E-3"/>
                </c:manualLayout>
              </c:layout>
              <c:spPr>
                <a:noFill/>
                <a:ln w="55873">
                  <a:noFill/>
                </a:ln>
              </c:spPr>
              <c:txPr>
                <a:bodyPr/>
                <a:lstStyle/>
                <a:p>
                  <a:pPr>
                    <a:defRPr sz="88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BA3-4D8F-AF39-020E197C45D1}"/>
                </c:ext>
              </c:extLst>
            </c:dLbl>
            <c:dLbl>
              <c:idx val="4"/>
              <c:layout>
                <c:manualLayout>
                  <c:x val="2.8274965821376563E-3"/>
                  <c:y val="-1.550950040260457E-2"/>
                </c:manualLayout>
              </c:layout>
              <c:spPr>
                <a:noFill/>
                <a:ln w="55873">
                  <a:noFill/>
                </a:ln>
              </c:spPr>
              <c:txPr>
                <a:bodyPr/>
                <a:lstStyle/>
                <a:p>
                  <a:pPr>
                    <a:defRPr sz="99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BA3-4D8F-AF39-020E197C45D1}"/>
                </c:ext>
              </c:extLst>
            </c:dLbl>
            <c:dLbl>
              <c:idx val="5"/>
              <c:layout>
                <c:manualLayout>
                  <c:x val="1.8687052979562413E-3"/>
                  <c:y val="-2.5244024564683831E-2"/>
                </c:manualLayout>
              </c:layout>
              <c:spPr>
                <a:noFill/>
                <a:ln w="55873">
                  <a:noFill/>
                </a:ln>
              </c:spPr>
              <c:txPr>
                <a:bodyPr/>
                <a:lstStyle/>
                <a:p>
                  <a:pPr>
                    <a:defRPr sz="99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7BA3-4D8F-AF39-020E197C45D1}"/>
                </c:ext>
              </c:extLst>
            </c:dLbl>
            <c:dLbl>
              <c:idx val="6"/>
              <c:layout>
                <c:manualLayout>
                  <c:x val="9.0991401377504832E-4"/>
                  <c:y val="-1.9934221095703752E-2"/>
                </c:manualLayout>
              </c:layout>
              <c:spPr>
                <a:noFill/>
                <a:ln w="55873">
                  <a:noFill/>
                </a:ln>
              </c:spPr>
              <c:txPr>
                <a:bodyPr/>
                <a:lstStyle/>
                <a:p>
                  <a:pPr>
                    <a:defRPr sz="99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BA3-4D8F-AF39-020E197C45D1}"/>
                </c:ext>
              </c:extLst>
            </c:dLbl>
            <c:spPr>
              <a:noFill/>
              <a:ln w="55873">
                <a:noFill/>
              </a:ln>
            </c:spPr>
            <c:txPr>
              <a:bodyPr wrap="square" lIns="38100" tIns="19050" rIns="38100" bIns="19050" anchor="ctr">
                <a:spAutoFit/>
              </a:bodyPr>
              <a:lstStyle/>
              <a:p>
                <a:pPr>
                  <a:defRPr sz="990" b="1" i="0" u="none" strike="noStrike" baseline="0">
                    <a:solidFill>
                      <a:schemeClr val="tx1"/>
                    </a:solidFill>
                    <a:latin typeface="Comic Sans MS"/>
                    <a:ea typeface="Comic Sans MS"/>
                    <a:cs typeface="Comic Sans M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Sheet1!$C$1:$L$1</c:f>
              <c:numCache>
                <c:formatCode>General</c:formatCode>
                <c:ptCount val="7"/>
                <c:pt idx="0">
                  <c:v>2014</c:v>
                </c:pt>
                <c:pt idx="1">
                  <c:v>2015</c:v>
                </c:pt>
                <c:pt idx="2">
                  <c:v>2016</c:v>
                </c:pt>
                <c:pt idx="3">
                  <c:v>2017</c:v>
                </c:pt>
                <c:pt idx="4">
                  <c:v>2018</c:v>
                </c:pt>
                <c:pt idx="5">
                  <c:v>2019</c:v>
                </c:pt>
                <c:pt idx="6">
                  <c:v>2020</c:v>
                </c:pt>
              </c:numCache>
            </c:numRef>
          </c:cat>
          <c:val>
            <c:numRef>
              <c:f>Sheet1!$C$2:$L$2</c:f>
              <c:numCache>
                <c:formatCode>General</c:formatCode>
                <c:ptCount val="7"/>
                <c:pt idx="0">
                  <c:v>55</c:v>
                </c:pt>
                <c:pt idx="1">
                  <c:v>65</c:v>
                </c:pt>
                <c:pt idx="2">
                  <c:v>55</c:v>
                </c:pt>
                <c:pt idx="3">
                  <c:v>63.5</c:v>
                </c:pt>
                <c:pt idx="4">
                  <c:v>67.5</c:v>
                </c:pt>
                <c:pt idx="5">
                  <c:v>61</c:v>
                </c:pt>
                <c:pt idx="6">
                  <c:v>60</c:v>
                </c:pt>
              </c:numCache>
            </c:numRef>
          </c:val>
          <c:smooth val="0"/>
          <c:extLst>
            <c:ext xmlns:c16="http://schemas.microsoft.com/office/drawing/2014/chart" uri="{C3380CC4-5D6E-409C-BE32-E72D297353CC}">
              <c16:uniqueId val="{00000007-7BA3-4D8F-AF39-020E197C45D1}"/>
            </c:ext>
          </c:extLst>
        </c:ser>
        <c:ser>
          <c:idx val="1"/>
          <c:order val="1"/>
          <c:tx>
            <c:strRef>
              <c:f>Sheet1!$A$3</c:f>
              <c:strCache>
                <c:ptCount val="1"/>
                <c:pt idx="0">
                  <c:v>Vokiečių k.</c:v>
                </c:pt>
              </c:strCache>
            </c:strRef>
          </c:tx>
          <c:spPr>
            <a:ln w="27937">
              <a:solidFill>
                <a:srgbClr val="FFCC00"/>
              </a:solidFill>
              <a:prstDash val="solid"/>
            </a:ln>
          </c:spPr>
          <c:marker>
            <c:symbol val="square"/>
            <c:size val="10"/>
            <c:spPr>
              <a:solidFill>
                <a:srgbClr val="FFCC00"/>
              </a:solidFill>
              <a:ln>
                <a:solidFill>
                  <a:srgbClr val="FFCC00"/>
                </a:solidFill>
                <a:prstDash val="solid"/>
              </a:ln>
            </c:spPr>
          </c:marker>
          <c:dLbls>
            <c:dLbl>
              <c:idx val="0"/>
              <c:layout>
                <c:manualLayout>
                  <c:x val="-5.9473339279605915E-2"/>
                  <c:y val="-2.6095117016622923E-2"/>
                </c:manualLayout>
              </c:layout>
              <c:spPr>
                <a:noFill/>
                <a:ln w="55873">
                  <a:noFill/>
                </a:ln>
              </c:spPr>
              <c:txPr>
                <a:bodyPr/>
                <a:lstStyle/>
                <a:p>
                  <a:pPr>
                    <a:defRPr sz="99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7BA3-4D8F-AF39-020E197C45D1}"/>
                </c:ext>
              </c:extLst>
            </c:dLbl>
            <c:dLbl>
              <c:idx val="1"/>
              <c:layout>
                <c:manualLayout>
                  <c:x val="-8.1544579589798161E-2"/>
                  <c:y val="-1.816434588375565E-2"/>
                </c:manualLayout>
              </c:layout>
              <c:spPr>
                <a:noFill/>
                <a:ln w="55873">
                  <a:noFill/>
                </a:ln>
              </c:spPr>
              <c:txPr>
                <a:bodyPr/>
                <a:lstStyle/>
                <a:p>
                  <a:pPr>
                    <a:defRPr sz="99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7BA3-4D8F-AF39-020E197C45D1}"/>
                </c:ext>
              </c:extLst>
            </c:dLbl>
            <c:dLbl>
              <c:idx val="2"/>
              <c:layout>
                <c:manualLayout>
                  <c:xMode val="edge"/>
                  <c:yMode val="edge"/>
                  <c:x val="0.43624161073825501"/>
                  <c:y val="0"/>
                </c:manualLayout>
              </c:layout>
              <c:spPr>
                <a:noFill/>
                <a:ln w="55873">
                  <a:noFill/>
                </a:ln>
              </c:spPr>
              <c:txPr>
                <a:bodyPr/>
                <a:lstStyle/>
                <a:p>
                  <a:pPr>
                    <a:defRPr sz="99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7BA3-4D8F-AF39-020E197C45D1}"/>
                </c:ext>
              </c:extLst>
            </c:dLbl>
            <c:dLbl>
              <c:idx val="3"/>
              <c:layout>
                <c:manualLayout>
                  <c:xMode val="edge"/>
                  <c:yMode val="edge"/>
                  <c:x val="0.60402684563758391"/>
                  <c:y val="0"/>
                </c:manualLayout>
              </c:layout>
              <c:spPr>
                <a:noFill/>
                <a:ln w="55873">
                  <a:noFill/>
                </a:ln>
              </c:spPr>
              <c:txPr>
                <a:bodyPr/>
                <a:lstStyle/>
                <a:p>
                  <a:pPr>
                    <a:defRPr sz="99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7BA3-4D8F-AF39-020E197C45D1}"/>
                </c:ext>
              </c:extLst>
            </c:dLbl>
            <c:spPr>
              <a:noFill/>
              <a:ln w="55873">
                <a:noFill/>
              </a:ln>
            </c:spPr>
            <c:txPr>
              <a:bodyPr wrap="square" lIns="38100" tIns="19050" rIns="38100" bIns="19050" anchor="ctr">
                <a:spAutoFit/>
              </a:bodyPr>
              <a:lstStyle/>
              <a:p>
                <a:pPr>
                  <a:defRPr sz="990" b="1" i="0" u="none" strike="noStrike" baseline="0">
                    <a:solidFill>
                      <a:schemeClr val="tx1"/>
                    </a:solidFill>
                    <a:latin typeface="Comic Sans MS"/>
                    <a:ea typeface="Comic Sans MS"/>
                    <a:cs typeface="Comic Sans M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Sheet1!$C$1:$L$1</c:f>
              <c:numCache>
                <c:formatCode>General</c:formatCode>
                <c:ptCount val="7"/>
                <c:pt idx="0">
                  <c:v>2014</c:v>
                </c:pt>
                <c:pt idx="1">
                  <c:v>2015</c:v>
                </c:pt>
                <c:pt idx="2">
                  <c:v>2016</c:v>
                </c:pt>
                <c:pt idx="3">
                  <c:v>2017</c:v>
                </c:pt>
                <c:pt idx="4">
                  <c:v>2018</c:v>
                </c:pt>
                <c:pt idx="5">
                  <c:v>2019</c:v>
                </c:pt>
                <c:pt idx="6">
                  <c:v>2020</c:v>
                </c:pt>
              </c:numCache>
            </c:numRef>
          </c:cat>
          <c:val>
            <c:numRef>
              <c:f>Sheet1!$C$3:$L$3</c:f>
              <c:numCache>
                <c:formatCode>General</c:formatCode>
                <c:ptCount val="7"/>
                <c:pt idx="0">
                  <c:v>55.5</c:v>
                </c:pt>
                <c:pt idx="6">
                  <c:v>58</c:v>
                </c:pt>
              </c:numCache>
            </c:numRef>
          </c:val>
          <c:smooth val="0"/>
          <c:extLst>
            <c:ext xmlns:c16="http://schemas.microsoft.com/office/drawing/2014/chart" uri="{C3380CC4-5D6E-409C-BE32-E72D297353CC}">
              <c16:uniqueId val="{0000000C-7BA3-4D8F-AF39-020E197C45D1}"/>
            </c:ext>
          </c:extLst>
        </c:ser>
        <c:ser>
          <c:idx val="2"/>
          <c:order val="2"/>
          <c:tx>
            <c:strRef>
              <c:f>Sheet1!$A$4</c:f>
              <c:strCache>
                <c:ptCount val="1"/>
                <c:pt idx="0">
                  <c:v>Rusų k.</c:v>
                </c:pt>
              </c:strCache>
            </c:strRef>
          </c:tx>
          <c:spPr>
            <a:ln w="27937">
              <a:solidFill>
                <a:srgbClr val="99CC00"/>
              </a:solidFill>
              <a:prstDash val="solid"/>
            </a:ln>
          </c:spPr>
          <c:marker>
            <c:symbol val="triangle"/>
            <c:size val="10"/>
            <c:spPr>
              <a:solidFill>
                <a:srgbClr val="99CC00"/>
              </a:solidFill>
              <a:ln>
                <a:solidFill>
                  <a:srgbClr val="99CC00"/>
                </a:solidFill>
                <a:prstDash val="solid"/>
              </a:ln>
            </c:spPr>
          </c:marker>
          <c:dLbls>
            <c:dLbl>
              <c:idx val="0"/>
              <c:layout>
                <c:manualLayout>
                  <c:x val="-4.1178384979587694E-2"/>
                  <c:y val="-2.0598343175853018E-2"/>
                </c:manualLayout>
              </c:layout>
              <c:spPr>
                <a:noFill/>
                <a:ln w="55873">
                  <a:noFill/>
                </a:ln>
              </c:spPr>
              <c:txPr>
                <a:bodyPr/>
                <a:lstStyle/>
                <a:p>
                  <a:pPr>
                    <a:defRPr sz="935"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7BA3-4D8F-AF39-020E197C45D1}"/>
                </c:ext>
              </c:extLst>
            </c:dLbl>
            <c:dLbl>
              <c:idx val="1"/>
              <c:layout>
                <c:manualLayout>
                  <c:x val="-3.7167016729486219E-2"/>
                  <c:y val="1.9743957786526684E-2"/>
                </c:manualLayout>
              </c:layout>
              <c:spPr>
                <a:noFill/>
                <a:ln w="55873">
                  <a:noFill/>
                </a:ln>
              </c:spPr>
              <c:txPr>
                <a:bodyPr/>
                <a:lstStyle/>
                <a:p>
                  <a:pPr>
                    <a:defRPr sz="935"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7BA3-4D8F-AF39-020E197C45D1}"/>
                </c:ext>
              </c:extLst>
            </c:dLbl>
            <c:dLbl>
              <c:idx val="2"/>
              <c:layout>
                <c:manualLayout>
                  <c:x val="-5.1861982538418998E-2"/>
                  <c:y val="-2.1618547681539809E-2"/>
                </c:manualLayout>
              </c:layout>
              <c:spPr>
                <a:noFill/>
                <a:ln w="55873">
                  <a:noFill/>
                </a:ln>
              </c:spPr>
              <c:txPr>
                <a:bodyPr/>
                <a:lstStyle/>
                <a:p>
                  <a:pPr>
                    <a:defRPr sz="935"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7BA3-4D8F-AF39-020E197C45D1}"/>
                </c:ext>
              </c:extLst>
            </c:dLbl>
            <c:dLbl>
              <c:idx val="3"/>
              <c:layout>
                <c:manualLayout>
                  <c:x val="-2.5544547491855786E-2"/>
                  <c:y val="-1.978086723534558E-2"/>
                </c:manualLayout>
              </c:layout>
              <c:spPr>
                <a:noFill/>
                <a:ln w="55873">
                  <a:noFill/>
                </a:ln>
              </c:spPr>
              <c:txPr>
                <a:bodyPr/>
                <a:lstStyle/>
                <a:p>
                  <a:pPr>
                    <a:defRPr sz="935"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3-7BA3-4D8F-AF39-020E197C45D1}"/>
                </c:ext>
              </c:extLst>
            </c:dLbl>
            <c:dLbl>
              <c:idx val="4"/>
              <c:layout>
                <c:manualLayout>
                  <c:x val="-1.1573620288937695E-2"/>
                  <c:y val="-4.8381452318460192E-3"/>
                </c:manualLayout>
              </c:layout>
              <c:spPr>
                <a:noFill/>
                <a:ln w="55873">
                  <a:noFill/>
                </a:ln>
              </c:spPr>
              <c:txPr>
                <a:bodyPr/>
                <a:lstStyle/>
                <a:p>
                  <a:pPr>
                    <a:defRPr sz="935"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7BA3-4D8F-AF39-020E197C45D1}"/>
                </c:ext>
              </c:extLst>
            </c:dLbl>
            <c:dLbl>
              <c:idx val="5"/>
              <c:layout>
                <c:manualLayout>
                  <c:x val="-1.2317096172966198E-2"/>
                  <c:y val="-2.4955571959755046E-2"/>
                </c:manualLayout>
              </c:layout>
              <c:spPr>
                <a:noFill/>
                <a:ln w="55873">
                  <a:noFill/>
                </a:ln>
              </c:spPr>
              <c:txPr>
                <a:bodyPr/>
                <a:lstStyle/>
                <a:p>
                  <a:pPr>
                    <a:defRPr sz="935"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7BA3-4D8F-AF39-020E197C45D1}"/>
                </c:ext>
              </c:extLst>
            </c:dLbl>
            <c:dLbl>
              <c:idx val="6"/>
              <c:layout>
                <c:manualLayout>
                  <c:x val="-1.3491133340366558E-2"/>
                  <c:y val="-1.8315288713910763E-2"/>
                </c:manualLayout>
              </c:layout>
              <c:spPr>
                <a:noFill/>
                <a:ln w="55873">
                  <a:noFill/>
                </a:ln>
              </c:spPr>
              <c:txPr>
                <a:bodyPr/>
                <a:lstStyle/>
                <a:p>
                  <a:pPr>
                    <a:defRPr sz="935"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7BA3-4D8F-AF39-020E197C45D1}"/>
                </c:ext>
              </c:extLst>
            </c:dLbl>
            <c:spPr>
              <a:noFill/>
              <a:ln w="55873">
                <a:noFill/>
              </a:ln>
            </c:spPr>
            <c:txPr>
              <a:bodyPr wrap="square" lIns="38100" tIns="19050" rIns="38100" bIns="19050" anchor="ctr">
                <a:spAutoFit/>
              </a:bodyPr>
              <a:lstStyle/>
              <a:p>
                <a:pPr>
                  <a:defRPr sz="935" b="1" i="0" u="none" strike="noStrike" baseline="0">
                    <a:solidFill>
                      <a:schemeClr val="tx1"/>
                    </a:solidFill>
                    <a:latin typeface="Comic Sans MS"/>
                    <a:ea typeface="Comic Sans MS"/>
                    <a:cs typeface="Comic Sans M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Sheet1!$C$1:$L$1</c:f>
              <c:numCache>
                <c:formatCode>General</c:formatCode>
                <c:ptCount val="7"/>
                <c:pt idx="0">
                  <c:v>2014</c:v>
                </c:pt>
                <c:pt idx="1">
                  <c:v>2015</c:v>
                </c:pt>
                <c:pt idx="2">
                  <c:v>2016</c:v>
                </c:pt>
                <c:pt idx="3">
                  <c:v>2017</c:v>
                </c:pt>
                <c:pt idx="4">
                  <c:v>2018</c:v>
                </c:pt>
                <c:pt idx="5">
                  <c:v>2019</c:v>
                </c:pt>
                <c:pt idx="6">
                  <c:v>2020</c:v>
                </c:pt>
              </c:numCache>
            </c:numRef>
          </c:cat>
          <c:val>
            <c:numRef>
              <c:f>Sheet1!$C$4:$L$4</c:f>
              <c:numCache>
                <c:formatCode>General</c:formatCode>
                <c:ptCount val="7"/>
                <c:pt idx="0">
                  <c:v>79</c:v>
                </c:pt>
                <c:pt idx="1">
                  <c:v>64.5</c:v>
                </c:pt>
                <c:pt idx="2">
                  <c:v>88</c:v>
                </c:pt>
                <c:pt idx="3">
                  <c:v>94</c:v>
                </c:pt>
                <c:pt idx="4">
                  <c:v>95</c:v>
                </c:pt>
                <c:pt idx="5">
                  <c:v>87</c:v>
                </c:pt>
                <c:pt idx="6">
                  <c:v>85</c:v>
                </c:pt>
              </c:numCache>
            </c:numRef>
          </c:val>
          <c:smooth val="0"/>
          <c:extLst>
            <c:ext xmlns:c16="http://schemas.microsoft.com/office/drawing/2014/chart" uri="{C3380CC4-5D6E-409C-BE32-E72D297353CC}">
              <c16:uniqueId val="{00000014-7BA3-4D8F-AF39-020E197C45D1}"/>
            </c:ext>
          </c:extLst>
        </c:ser>
        <c:dLbls>
          <c:showLegendKey val="0"/>
          <c:showVal val="0"/>
          <c:showCatName val="0"/>
          <c:showSerName val="0"/>
          <c:showPercent val="0"/>
          <c:showBubbleSize val="0"/>
        </c:dLbls>
        <c:marker val="1"/>
        <c:smooth val="0"/>
        <c:axId val="1375173151"/>
        <c:axId val="1"/>
      </c:lineChart>
      <c:catAx>
        <c:axId val="1375173151"/>
        <c:scaling>
          <c:orientation val="minMax"/>
        </c:scaling>
        <c:delete val="0"/>
        <c:axPos val="b"/>
        <c:numFmt formatCode="General" sourceLinked="1"/>
        <c:majorTickMark val="out"/>
        <c:minorTickMark val="none"/>
        <c:tickLblPos val="nextTo"/>
        <c:spPr>
          <a:ln w="6984">
            <a:solidFill>
              <a:schemeClr val="tx1"/>
            </a:solidFill>
            <a:prstDash val="solid"/>
          </a:ln>
        </c:spPr>
        <c:txPr>
          <a:bodyPr rot="-2700000" vert="horz"/>
          <a:lstStyle/>
          <a:p>
            <a:pPr>
              <a:defRPr sz="935" b="1" i="0" u="none" strike="noStrike" baseline="0">
                <a:solidFill>
                  <a:schemeClr val="tx1"/>
                </a:solidFill>
                <a:latin typeface="Comic Sans MS"/>
                <a:ea typeface="Comic Sans MS"/>
                <a:cs typeface="Comic Sans MS"/>
              </a:defRPr>
            </a:pPr>
            <a:endParaRPr lang="lt-LT"/>
          </a:p>
        </c:txPr>
        <c:crossAx val="1"/>
        <c:crosses val="autoZero"/>
        <c:auto val="1"/>
        <c:lblAlgn val="ctr"/>
        <c:lblOffset val="100"/>
        <c:tickLblSkip val="1"/>
        <c:tickMarkSkip val="1"/>
        <c:noMultiLvlLbl val="0"/>
      </c:catAx>
      <c:valAx>
        <c:axId val="1"/>
        <c:scaling>
          <c:orientation val="minMax"/>
          <c:max val="100"/>
          <c:min val="0"/>
        </c:scaling>
        <c:delete val="0"/>
        <c:axPos val="l"/>
        <c:majorGridlines>
          <c:spPr>
            <a:ln w="6984">
              <a:solidFill>
                <a:schemeClr val="tx1"/>
              </a:solidFill>
              <a:prstDash val="solid"/>
            </a:ln>
          </c:spPr>
        </c:majorGridlines>
        <c:numFmt formatCode="General" sourceLinked="1"/>
        <c:majorTickMark val="out"/>
        <c:minorTickMark val="none"/>
        <c:tickLblPos val="nextTo"/>
        <c:spPr>
          <a:ln w="6984">
            <a:solidFill>
              <a:schemeClr val="tx1"/>
            </a:solidFill>
            <a:prstDash val="solid"/>
          </a:ln>
        </c:spPr>
        <c:txPr>
          <a:bodyPr rot="0" vert="horz"/>
          <a:lstStyle/>
          <a:p>
            <a:pPr>
              <a:defRPr sz="880" b="1" i="0" u="none" strike="noStrike" baseline="0">
                <a:solidFill>
                  <a:schemeClr val="tx1"/>
                </a:solidFill>
                <a:latin typeface="Comic Sans MS"/>
                <a:ea typeface="Comic Sans MS"/>
                <a:cs typeface="Comic Sans MS"/>
              </a:defRPr>
            </a:pPr>
            <a:endParaRPr lang="lt-LT"/>
          </a:p>
        </c:txPr>
        <c:crossAx val="1375173151"/>
        <c:crosses val="autoZero"/>
        <c:crossBetween val="between"/>
        <c:majorUnit val="25"/>
      </c:valAx>
      <c:spPr>
        <a:gradFill rotWithShape="0">
          <a:gsLst>
            <a:gs pos="0">
              <a:srgbClr xmlns:mc="http://schemas.openxmlformats.org/markup-compatibility/2006" xmlns:a14="http://schemas.microsoft.com/office/drawing/2010/main" val="FFFFFF" mc:Ignorable="a14" a14:legacySpreadsheetColorIndex="9"/>
            </a:gs>
            <a:gs pos="100000">
              <a:srgbClr xmlns:mc="http://schemas.openxmlformats.org/markup-compatibility/2006" xmlns:a14="http://schemas.microsoft.com/office/drawing/2010/main" val="CCFFCC" mc:Ignorable="a14" a14:legacySpreadsheetColorIndex="42"/>
            </a:gs>
          </a:gsLst>
          <a:path path="rect">
            <a:fillToRect l="50000" t="50000" r="50000" b="50000"/>
          </a:path>
        </a:gradFill>
        <a:ln w="55873">
          <a:noFill/>
        </a:ln>
      </c:spPr>
    </c:plotArea>
    <c:legend>
      <c:legendPos val="b"/>
      <c:layout>
        <c:manualLayout>
          <c:xMode val="edge"/>
          <c:yMode val="edge"/>
          <c:x val="0.19905332783462967"/>
          <c:y val="0.67410269028871395"/>
          <c:w val="0.61073825503355705"/>
          <c:h val="0.11061946902654868"/>
        </c:manualLayout>
      </c:layout>
      <c:overlay val="0"/>
      <c:spPr>
        <a:noFill/>
        <a:ln w="6984">
          <a:solidFill>
            <a:schemeClr val="tx1"/>
          </a:solidFill>
          <a:prstDash val="solid"/>
        </a:ln>
      </c:spPr>
      <c:txPr>
        <a:bodyPr/>
        <a:lstStyle/>
        <a:p>
          <a:pPr>
            <a:defRPr sz="803" b="1" i="0" u="none" strike="noStrike" baseline="0">
              <a:solidFill>
                <a:schemeClr val="tx1"/>
              </a:solidFill>
              <a:latin typeface="Comic Sans MS"/>
              <a:ea typeface="Comic Sans MS"/>
              <a:cs typeface="Comic Sans MS"/>
            </a:defRPr>
          </a:pPr>
          <a:endParaRPr lang="lt-LT"/>
        </a:p>
      </c:txPr>
    </c:legend>
    <c:plotVisOnly val="1"/>
    <c:dispBlanksAs val="gap"/>
    <c:showDLblsOverMax val="0"/>
  </c:chart>
  <c:spPr>
    <a:noFill/>
    <a:ln>
      <a:noFill/>
    </a:ln>
  </c:spPr>
  <c:txPr>
    <a:bodyPr/>
    <a:lstStyle/>
    <a:p>
      <a:pPr>
        <a:defRPr sz="935" b="1" i="0" u="none" strike="noStrike" baseline="0">
          <a:solidFill>
            <a:schemeClr val="tx1"/>
          </a:solidFill>
          <a:latin typeface="Comic Sans MS"/>
          <a:ea typeface="Comic Sans MS"/>
          <a:cs typeface="Comic Sans MS"/>
        </a:defRPr>
      </a:pPr>
      <a:endParaRPr lang="lt-LT"/>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1677349832944366E-2"/>
          <c:y val="3.820844604490084E-2"/>
          <c:w val="0.68609865470852016"/>
          <c:h val="0.56976744186046513"/>
        </c:manualLayout>
      </c:layout>
      <c:lineChart>
        <c:grouping val="standard"/>
        <c:varyColors val="0"/>
        <c:ser>
          <c:idx val="0"/>
          <c:order val="0"/>
          <c:tx>
            <c:strRef>
              <c:f>Sheet1!$A$2</c:f>
              <c:strCache>
                <c:ptCount val="1"/>
                <c:pt idx="0">
                  <c:v>Istorija</c:v>
                </c:pt>
              </c:strCache>
            </c:strRef>
          </c:tx>
          <c:spPr>
            <a:ln w="29211">
              <a:solidFill>
                <a:srgbClr val="99CC00"/>
              </a:solidFill>
              <a:prstDash val="solid"/>
            </a:ln>
          </c:spPr>
          <c:marker>
            <c:symbol val="diamond"/>
            <c:size val="11"/>
            <c:spPr>
              <a:solidFill>
                <a:srgbClr val="99CC00"/>
              </a:solidFill>
              <a:ln>
                <a:solidFill>
                  <a:srgbClr val="99CC00"/>
                </a:solidFill>
                <a:prstDash val="solid"/>
              </a:ln>
            </c:spPr>
          </c:marker>
          <c:dLbls>
            <c:dLbl>
              <c:idx val="0"/>
              <c:spPr>
                <a:noFill/>
                <a:ln w="58422">
                  <a:noFill/>
                </a:ln>
              </c:spPr>
              <c:txPr>
                <a:bodyPr/>
                <a:lstStyle/>
                <a:p>
                  <a:pPr>
                    <a:defRPr sz="1035"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6="http://schemas.microsoft.com/office/drawing/2014/chart" uri="{C3380CC4-5D6E-409C-BE32-E72D297353CC}">
                  <c16:uniqueId val="{00000003-6D8C-43CE-AC24-FE67E1156967}"/>
                </c:ext>
              </c:extLst>
            </c:dLbl>
            <c:dLbl>
              <c:idx val="1"/>
              <c:spPr>
                <a:noFill/>
                <a:ln w="58422">
                  <a:noFill/>
                </a:ln>
              </c:spPr>
              <c:txPr>
                <a:bodyPr/>
                <a:lstStyle/>
                <a:p>
                  <a:pPr>
                    <a:defRPr sz="16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6="http://schemas.microsoft.com/office/drawing/2014/chart" uri="{C3380CC4-5D6E-409C-BE32-E72D297353CC}">
                  <c16:uniqueId val="{00000004-6D8C-43CE-AC24-FE67E1156967}"/>
                </c:ext>
              </c:extLst>
            </c:dLbl>
            <c:dLbl>
              <c:idx val="2"/>
              <c:spPr>
                <a:noFill/>
                <a:ln w="58422">
                  <a:noFill/>
                </a:ln>
              </c:spPr>
              <c:txPr>
                <a:bodyPr/>
                <a:lstStyle/>
                <a:p>
                  <a:pPr>
                    <a:defRPr sz="16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6="http://schemas.microsoft.com/office/drawing/2014/chart" uri="{C3380CC4-5D6E-409C-BE32-E72D297353CC}">
                  <c16:uniqueId val="{00000005-6D8C-43CE-AC24-FE67E1156967}"/>
                </c:ext>
              </c:extLst>
            </c:dLbl>
            <c:dLbl>
              <c:idx val="3"/>
              <c:spPr>
                <a:noFill/>
                <a:ln w="58422">
                  <a:noFill/>
                </a:ln>
              </c:spPr>
              <c:txPr>
                <a:bodyPr/>
                <a:lstStyle/>
                <a:p>
                  <a:pPr>
                    <a:defRPr sz="1610" b="0"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6="http://schemas.microsoft.com/office/drawing/2014/chart" uri="{C3380CC4-5D6E-409C-BE32-E72D297353CC}">
                  <c16:uniqueId val="{00000006-6D8C-43CE-AC24-FE67E1156967}"/>
                </c:ext>
              </c:extLst>
            </c:dLbl>
            <c:dLbl>
              <c:idx val="4"/>
              <c:spPr>
                <a:noFill/>
                <a:ln w="58422">
                  <a:noFill/>
                </a:ln>
              </c:spPr>
              <c:txPr>
                <a:bodyPr/>
                <a:lstStyle/>
                <a:p>
                  <a:pPr>
                    <a:defRPr sz="16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6="http://schemas.microsoft.com/office/drawing/2014/chart" uri="{C3380CC4-5D6E-409C-BE32-E72D297353CC}">
                  <c16:uniqueId val="{00000000-6D8C-43CE-AC24-FE67E1156967}"/>
                </c:ext>
              </c:extLst>
            </c:dLbl>
            <c:dLbl>
              <c:idx val="5"/>
              <c:spPr>
                <a:noFill/>
                <a:ln w="58422">
                  <a:noFill/>
                </a:ln>
              </c:spPr>
              <c:txPr>
                <a:bodyPr/>
                <a:lstStyle/>
                <a:p>
                  <a:pPr>
                    <a:defRPr sz="16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6="http://schemas.microsoft.com/office/drawing/2014/chart" uri="{C3380CC4-5D6E-409C-BE32-E72D297353CC}">
                  <c16:uniqueId val="{00000002-6D8C-43CE-AC24-FE67E1156967}"/>
                </c:ext>
              </c:extLst>
            </c:dLbl>
            <c:dLbl>
              <c:idx val="6"/>
              <c:spPr>
                <a:noFill/>
                <a:ln w="58422">
                  <a:noFill/>
                </a:ln>
              </c:spPr>
              <c:txPr>
                <a:bodyPr/>
                <a:lstStyle/>
                <a:p>
                  <a:pPr>
                    <a:defRPr sz="16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6="http://schemas.microsoft.com/office/drawing/2014/chart" uri="{C3380CC4-5D6E-409C-BE32-E72D297353CC}">
                  <c16:uniqueId val="{00000001-6D8C-43CE-AC24-FE67E1156967}"/>
                </c:ext>
              </c:extLst>
            </c:dLbl>
            <c:spPr>
              <a:noFill/>
              <a:ln w="58422">
                <a:noFill/>
              </a:ln>
            </c:spPr>
            <c:txPr>
              <a:bodyPr wrap="square" lIns="38100" tIns="19050" rIns="38100" bIns="19050" anchor="ctr">
                <a:spAutoFit/>
              </a:bodyPr>
              <a:lstStyle/>
              <a:p>
                <a:pPr>
                  <a:defRPr sz="16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Sheet1!$C$1:$J$1</c:f>
              <c:numCache>
                <c:formatCode>General</c:formatCode>
                <c:ptCount val="6"/>
                <c:pt idx="0">
                  <c:v>2015</c:v>
                </c:pt>
                <c:pt idx="1">
                  <c:v>2016</c:v>
                </c:pt>
                <c:pt idx="2">
                  <c:v>2017</c:v>
                </c:pt>
                <c:pt idx="3">
                  <c:v>2018</c:v>
                </c:pt>
                <c:pt idx="4">
                  <c:v>2019</c:v>
                </c:pt>
                <c:pt idx="5">
                  <c:v>2020</c:v>
                </c:pt>
              </c:numCache>
            </c:numRef>
          </c:cat>
          <c:val>
            <c:numRef>
              <c:f>Sheet1!$B$2:$I$2</c:f>
              <c:numCache>
                <c:formatCode>General</c:formatCode>
                <c:ptCount val="5"/>
                <c:pt idx="0">
                  <c:v>53</c:v>
                </c:pt>
                <c:pt idx="1">
                  <c:v>35</c:v>
                </c:pt>
                <c:pt idx="2">
                  <c:v>49</c:v>
                </c:pt>
                <c:pt idx="3">
                  <c:v>48</c:v>
                </c:pt>
                <c:pt idx="4">
                  <c:v>50</c:v>
                </c:pt>
              </c:numCache>
            </c:numRef>
          </c:val>
          <c:smooth val="0"/>
          <c:extLst>
            <c:ext xmlns:c16="http://schemas.microsoft.com/office/drawing/2014/chart" uri="{C3380CC4-5D6E-409C-BE32-E72D297353CC}">
              <c16:uniqueId val="{00000007-6D8C-43CE-AC24-FE67E1156967}"/>
            </c:ext>
          </c:extLst>
        </c:ser>
        <c:ser>
          <c:idx val="1"/>
          <c:order val="1"/>
          <c:tx>
            <c:strRef>
              <c:f>Sheet1!$A$3</c:f>
              <c:strCache>
                <c:ptCount val="1"/>
                <c:pt idx="0">
                  <c:v>Geografija</c:v>
                </c:pt>
              </c:strCache>
            </c:strRef>
          </c:tx>
          <c:spPr>
            <a:ln w="29211">
              <a:solidFill>
                <a:srgbClr val="FFCC00"/>
              </a:solidFill>
              <a:prstDash val="solid"/>
            </a:ln>
          </c:spPr>
          <c:marker>
            <c:symbol val="square"/>
            <c:size val="11"/>
            <c:spPr>
              <a:solidFill>
                <a:srgbClr val="FFCC00"/>
              </a:solidFill>
              <a:ln>
                <a:solidFill>
                  <a:srgbClr val="FFCC00"/>
                </a:solidFill>
                <a:prstDash val="solid"/>
              </a:ln>
            </c:spPr>
          </c:marker>
          <c:dLbls>
            <c:dLbl>
              <c:idx val="0"/>
              <c:layout>
                <c:manualLayout>
                  <c:x val="-0.11264410430236191"/>
                  <c:y val="-0.48773973822200017"/>
                </c:manualLayout>
              </c:layout>
              <c:spPr>
                <a:noFill/>
                <a:ln w="58422">
                  <a:noFill/>
                </a:ln>
              </c:spPr>
              <c:txPr>
                <a:bodyPr/>
                <a:lstStyle/>
                <a:p>
                  <a:pPr>
                    <a:defRPr sz="1035"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6D8C-43CE-AC24-FE67E1156967}"/>
                </c:ext>
              </c:extLst>
            </c:dLbl>
            <c:dLbl>
              <c:idx val="1"/>
              <c:layout>
                <c:manualLayout>
                  <c:x val="-5.3659499330898995E-2"/>
                  <c:y val="-2.9189108473038298E-2"/>
                </c:manualLayout>
              </c:layout>
              <c:spPr>
                <a:noFill/>
                <a:ln w="58422">
                  <a:noFill/>
                </a:ln>
              </c:spPr>
              <c:txPr>
                <a:bodyPr/>
                <a:lstStyle/>
                <a:p>
                  <a:pPr>
                    <a:defRPr sz="16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6D8C-43CE-AC24-FE67E1156967}"/>
                </c:ext>
              </c:extLst>
            </c:dLbl>
            <c:dLbl>
              <c:idx val="2"/>
              <c:layout>
                <c:manualLayout>
                  <c:x val="-6.4854247779293883E-2"/>
                  <c:y val="-4.0029528393831948E-2"/>
                </c:manualLayout>
              </c:layout>
              <c:spPr>
                <a:noFill/>
                <a:ln w="58422">
                  <a:noFill/>
                </a:ln>
              </c:spPr>
              <c:txPr>
                <a:bodyPr/>
                <a:lstStyle/>
                <a:p>
                  <a:pPr>
                    <a:defRPr sz="16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6D8C-43CE-AC24-FE67E1156967}"/>
                </c:ext>
              </c:extLst>
            </c:dLbl>
            <c:dLbl>
              <c:idx val="3"/>
              <c:layout>
                <c:manualLayout>
                  <c:x val="-1.9283930155811278E-2"/>
                  <c:y val="-2.6634389519690781E-2"/>
                </c:manualLayout>
              </c:layout>
              <c:spPr>
                <a:noFill/>
                <a:ln w="58422">
                  <a:noFill/>
                </a:ln>
              </c:spPr>
              <c:txPr>
                <a:bodyPr/>
                <a:lstStyle/>
                <a:p>
                  <a:pPr>
                    <a:defRPr sz="16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6D8C-43CE-AC24-FE67E1156967}"/>
                </c:ext>
              </c:extLst>
            </c:dLbl>
            <c:dLbl>
              <c:idx val="4"/>
              <c:layout>
                <c:manualLayout>
                  <c:x val="-5.9132013481579954E-2"/>
                  <c:y val="2.0859307247425473E-2"/>
                </c:manualLayout>
              </c:layout>
              <c:spPr>
                <a:noFill/>
                <a:ln w="58422">
                  <a:noFill/>
                </a:ln>
              </c:spPr>
              <c:txPr>
                <a:bodyPr/>
                <a:lstStyle/>
                <a:p>
                  <a:pPr>
                    <a:defRPr sz="16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6D8C-43CE-AC24-FE67E1156967}"/>
                </c:ext>
              </c:extLst>
            </c:dLbl>
            <c:dLbl>
              <c:idx val="5"/>
              <c:layout>
                <c:manualLayout>
                  <c:x val="-2.2638746950978467E-2"/>
                  <c:y val="-7.0638708454659801E-3"/>
                </c:manualLayout>
              </c:layout>
              <c:spPr>
                <a:noFill/>
                <a:ln w="58422">
                  <a:noFill/>
                </a:ln>
              </c:spPr>
              <c:txPr>
                <a:bodyPr/>
                <a:lstStyle/>
                <a:p>
                  <a:pPr>
                    <a:defRPr sz="16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6D8C-43CE-AC24-FE67E1156967}"/>
                </c:ext>
              </c:extLst>
            </c:dLbl>
            <c:dLbl>
              <c:idx val="6"/>
              <c:layout>
                <c:manualLayout>
                  <c:x val="-1.2964468899018589E-2"/>
                  <c:y val="-2.667679885391161E-2"/>
                </c:manualLayout>
              </c:layout>
              <c:spPr>
                <a:noFill/>
                <a:ln w="58422">
                  <a:noFill/>
                </a:ln>
              </c:spPr>
              <c:txPr>
                <a:bodyPr/>
                <a:lstStyle/>
                <a:p>
                  <a:pPr>
                    <a:defRPr sz="1610" b="1" i="0" u="none" strike="noStrike" baseline="0">
                      <a:solidFill>
                        <a:schemeClr val="tx1"/>
                      </a:solidFill>
                      <a:latin typeface="Comic Sans MS"/>
                      <a:ea typeface="Comic Sans MS"/>
                      <a:cs typeface="Comic Sans MS"/>
                    </a:defRPr>
                  </a:pPr>
                  <a:endParaRPr lang="lt-LT"/>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6D8C-43CE-AC24-FE67E1156967}"/>
                </c:ext>
              </c:extLst>
            </c:dLbl>
            <c:spPr>
              <a:noFill/>
              <a:ln w="58422">
                <a:noFill/>
              </a:ln>
            </c:spPr>
            <c:txPr>
              <a:bodyPr wrap="square" lIns="38100" tIns="19050" rIns="38100" bIns="19050" anchor="ctr">
                <a:spAutoFit/>
              </a:bodyPr>
              <a:lstStyle/>
              <a:p>
                <a:pPr>
                  <a:defRPr sz="1610" b="1" i="0" u="none" strike="noStrike" baseline="0">
                    <a:solidFill>
                      <a:schemeClr val="tx1"/>
                    </a:solidFill>
                    <a:latin typeface="Comic Sans MS"/>
                    <a:ea typeface="Comic Sans MS"/>
                    <a:cs typeface="Comic Sans M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Sheet1!$C$1:$J$1</c:f>
              <c:numCache>
                <c:formatCode>General</c:formatCode>
                <c:ptCount val="6"/>
                <c:pt idx="0">
                  <c:v>2015</c:v>
                </c:pt>
                <c:pt idx="1">
                  <c:v>2016</c:v>
                </c:pt>
                <c:pt idx="2">
                  <c:v>2017</c:v>
                </c:pt>
                <c:pt idx="3">
                  <c:v>2018</c:v>
                </c:pt>
                <c:pt idx="4">
                  <c:v>2019</c:v>
                </c:pt>
                <c:pt idx="5">
                  <c:v>2020</c:v>
                </c:pt>
              </c:numCache>
            </c:numRef>
          </c:cat>
          <c:val>
            <c:numRef>
              <c:f>Sheet1!$C$3:$J$3</c:f>
              <c:numCache>
                <c:formatCode>General</c:formatCode>
                <c:ptCount val="6"/>
                <c:pt idx="0">
                  <c:v>45.5</c:v>
                </c:pt>
                <c:pt idx="1">
                  <c:v>39</c:v>
                </c:pt>
                <c:pt idx="2">
                  <c:v>49.5</c:v>
                </c:pt>
                <c:pt idx="3">
                  <c:v>51</c:v>
                </c:pt>
                <c:pt idx="4">
                  <c:v>39</c:v>
                </c:pt>
                <c:pt idx="5">
                  <c:v>24</c:v>
                </c:pt>
              </c:numCache>
            </c:numRef>
          </c:val>
          <c:smooth val="0"/>
          <c:extLst>
            <c:ext xmlns:c16="http://schemas.microsoft.com/office/drawing/2014/chart" uri="{C3380CC4-5D6E-409C-BE32-E72D297353CC}">
              <c16:uniqueId val="{0000000F-6D8C-43CE-AC24-FE67E1156967}"/>
            </c:ext>
          </c:extLst>
        </c:ser>
        <c:dLbls>
          <c:showLegendKey val="0"/>
          <c:showVal val="0"/>
          <c:showCatName val="0"/>
          <c:showSerName val="0"/>
          <c:showPercent val="0"/>
          <c:showBubbleSize val="0"/>
        </c:dLbls>
        <c:marker val="1"/>
        <c:smooth val="0"/>
        <c:axId val="404552319"/>
        <c:axId val="1"/>
      </c:lineChart>
      <c:catAx>
        <c:axId val="404552319"/>
        <c:scaling>
          <c:orientation val="minMax"/>
        </c:scaling>
        <c:delete val="0"/>
        <c:axPos val="b"/>
        <c:numFmt formatCode="General" sourceLinked="1"/>
        <c:majorTickMark val="out"/>
        <c:minorTickMark val="none"/>
        <c:tickLblPos val="nextTo"/>
        <c:spPr>
          <a:ln w="7303">
            <a:solidFill>
              <a:schemeClr val="tx1"/>
            </a:solidFill>
            <a:prstDash val="solid"/>
          </a:ln>
        </c:spPr>
        <c:txPr>
          <a:bodyPr rot="0" vert="horz"/>
          <a:lstStyle/>
          <a:p>
            <a:pPr>
              <a:defRPr sz="1150" b="1" i="0" u="none" strike="noStrike" baseline="0">
                <a:solidFill>
                  <a:schemeClr val="tx1"/>
                </a:solidFill>
                <a:latin typeface="Comic Sans MS"/>
                <a:ea typeface="Comic Sans MS"/>
                <a:cs typeface="Comic Sans MS"/>
              </a:defRPr>
            </a:pPr>
            <a:endParaRPr lang="lt-LT"/>
          </a:p>
        </c:txPr>
        <c:crossAx val="1"/>
        <c:crosses val="autoZero"/>
        <c:auto val="1"/>
        <c:lblAlgn val="ctr"/>
        <c:lblOffset val="100"/>
        <c:tickLblSkip val="1"/>
        <c:tickMarkSkip val="1"/>
        <c:noMultiLvlLbl val="0"/>
      </c:catAx>
      <c:valAx>
        <c:axId val="1"/>
        <c:scaling>
          <c:orientation val="minMax"/>
          <c:max val="100"/>
          <c:min val="0"/>
        </c:scaling>
        <c:delete val="0"/>
        <c:axPos val="l"/>
        <c:majorGridlines>
          <c:spPr>
            <a:ln w="7303">
              <a:solidFill>
                <a:schemeClr val="tx1"/>
              </a:solidFill>
              <a:prstDash val="solid"/>
            </a:ln>
          </c:spPr>
        </c:majorGridlines>
        <c:numFmt formatCode="General" sourceLinked="1"/>
        <c:majorTickMark val="out"/>
        <c:minorTickMark val="none"/>
        <c:tickLblPos val="nextTo"/>
        <c:spPr>
          <a:ln w="7303">
            <a:solidFill>
              <a:schemeClr val="tx1"/>
            </a:solidFill>
            <a:prstDash val="solid"/>
          </a:ln>
        </c:spPr>
        <c:txPr>
          <a:bodyPr rot="0" vert="horz"/>
          <a:lstStyle/>
          <a:p>
            <a:pPr>
              <a:defRPr sz="1380" b="1" i="0" u="none" strike="noStrike" baseline="0">
                <a:solidFill>
                  <a:schemeClr val="tx1"/>
                </a:solidFill>
                <a:latin typeface="Comic Sans MS"/>
                <a:ea typeface="Comic Sans MS"/>
                <a:cs typeface="Comic Sans MS"/>
              </a:defRPr>
            </a:pPr>
            <a:endParaRPr lang="lt-LT"/>
          </a:p>
        </c:txPr>
        <c:crossAx val="404552319"/>
        <c:crosses val="autoZero"/>
        <c:crossBetween val="between"/>
        <c:majorUnit val="25"/>
      </c:valAx>
      <c:spPr>
        <a:gradFill rotWithShape="0">
          <a:gsLst>
            <a:gs pos="0">
              <a:srgbClr xmlns:mc="http://schemas.openxmlformats.org/markup-compatibility/2006" xmlns:a14="http://schemas.microsoft.com/office/drawing/2010/main" val="FFFFFF" mc:Ignorable="a14" a14:legacySpreadsheetColorIndex="9"/>
            </a:gs>
            <a:gs pos="100000">
              <a:srgbClr xmlns:mc="http://schemas.openxmlformats.org/markup-compatibility/2006" xmlns:a14="http://schemas.microsoft.com/office/drawing/2010/main" val="CCFFCC" mc:Ignorable="a14" a14:legacySpreadsheetColorIndex="42"/>
            </a:gs>
          </a:gsLst>
          <a:path path="rect">
            <a:fillToRect l="50000" t="50000" r="50000" b="50000"/>
          </a:path>
        </a:gradFill>
        <a:ln w="58422">
          <a:noFill/>
        </a:ln>
      </c:spPr>
    </c:plotArea>
    <c:legend>
      <c:legendPos val="b"/>
      <c:layout>
        <c:manualLayout>
          <c:xMode val="edge"/>
          <c:yMode val="edge"/>
          <c:x val="0.10096602372453538"/>
          <c:y val="0.64777029238960004"/>
          <c:w val="0.59192825112107628"/>
          <c:h val="7.3643410852713184E-2"/>
        </c:manualLayout>
      </c:layout>
      <c:overlay val="0"/>
      <c:spPr>
        <a:noFill/>
        <a:ln w="7303">
          <a:solidFill>
            <a:schemeClr val="tx1"/>
          </a:solidFill>
          <a:prstDash val="solid"/>
        </a:ln>
      </c:spPr>
      <c:txPr>
        <a:bodyPr/>
        <a:lstStyle/>
        <a:p>
          <a:pPr>
            <a:defRPr sz="1058" b="1" i="0" u="none" strike="noStrike" baseline="0">
              <a:solidFill>
                <a:schemeClr val="tx1"/>
              </a:solidFill>
              <a:latin typeface="Comic Sans MS"/>
              <a:ea typeface="Comic Sans MS"/>
              <a:cs typeface="Comic Sans MS"/>
            </a:defRPr>
          </a:pPr>
          <a:endParaRPr lang="lt-LT"/>
        </a:p>
      </c:txPr>
    </c:legend>
    <c:plotVisOnly val="1"/>
    <c:dispBlanksAs val="gap"/>
    <c:showDLblsOverMax val="0"/>
  </c:chart>
  <c:spPr>
    <a:noFill/>
    <a:ln>
      <a:noFill/>
    </a:ln>
  </c:spPr>
  <c:txPr>
    <a:bodyPr/>
    <a:lstStyle/>
    <a:p>
      <a:pPr>
        <a:defRPr sz="1150" b="1" i="0" u="none" strike="noStrike" baseline="0">
          <a:solidFill>
            <a:schemeClr val="tx1"/>
          </a:solidFill>
          <a:latin typeface="Comic Sans MS"/>
          <a:ea typeface="Comic Sans MS"/>
          <a:cs typeface="Comic Sans MS"/>
        </a:defRPr>
      </a:pPr>
      <a:endParaRPr lang="lt-LT"/>
    </a:p>
  </c:txPr>
  <c:externalData r:id="rId1">
    <c:autoUpdate val="0"/>
  </c:externalData>
</c:chartSpace>
</file>

<file path=ppt/comments/comment1.xml><?xml version="1.0" encoding="utf-8"?>
<p:cmLst xmlns:a="http://schemas.openxmlformats.org/drawingml/2006/main" xmlns:r="http://schemas.openxmlformats.org/officeDocument/2006/relationships" xmlns:p="http://schemas.openxmlformats.org/presentationml/2006/main">
  <p:cm authorId="0" dt="2020-08-05T12:20:46.332" idx="21">
    <p:pos x="2859" y="3555"/>
    <p:text>reikia peržiūrėti visas pavardes</p:text>
  </p:cm>
  <p:cm authorId="0" dt="2020-08-05T12:34:16.356" idx="20">
    <p:pos x="4483" y="3274"/>
    <p:text>pasirinkusių laikyti bent vieną VBE skaičius 2019 m. - 64, 2020 m. - 74 (be  eksternų)</p:text>
  </p:cm>
</p:cmLst>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2818" name="Rectangle 2"/>
          <p:cNvSpPr>
            <a:spLocks noGrp="1" noChangeArrowheads="1"/>
          </p:cNvSpPr>
          <p:nvPr>
            <p:ph type="hdr" sz="quarter"/>
          </p:nvPr>
        </p:nvSpPr>
        <p:spPr bwMode="auto">
          <a:xfrm>
            <a:off x="0" y="0"/>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r>
              <a:rPr lang="lt-LT"/>
              <a:t>VBE statistika</a:t>
            </a:r>
          </a:p>
        </p:txBody>
      </p:sp>
      <p:sp>
        <p:nvSpPr>
          <p:cNvPr id="162819" name="Rectangle 3"/>
          <p:cNvSpPr>
            <a:spLocks noGrp="1" noChangeArrowheads="1"/>
          </p:cNvSpPr>
          <p:nvPr>
            <p:ph type="dt" sz="quarter" idx="1"/>
          </p:nvPr>
        </p:nvSpPr>
        <p:spPr bwMode="auto">
          <a:xfrm>
            <a:off x="3829761" y="0"/>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lt-LT"/>
          </a:p>
        </p:txBody>
      </p:sp>
      <p:sp>
        <p:nvSpPr>
          <p:cNvPr id="162820" name="Rectangle 4"/>
          <p:cNvSpPr>
            <a:spLocks noGrp="1" noChangeArrowheads="1"/>
          </p:cNvSpPr>
          <p:nvPr>
            <p:ph type="ftr" sz="quarter" idx="2"/>
          </p:nvPr>
        </p:nvSpPr>
        <p:spPr bwMode="auto">
          <a:xfrm>
            <a:off x="0" y="9443662"/>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lt-LT"/>
          </a:p>
        </p:txBody>
      </p:sp>
      <p:sp>
        <p:nvSpPr>
          <p:cNvPr id="162821" name="Rectangle 5"/>
          <p:cNvSpPr>
            <a:spLocks noGrp="1" noChangeArrowheads="1"/>
          </p:cNvSpPr>
          <p:nvPr>
            <p:ph type="sldNum" sz="quarter" idx="3"/>
          </p:nvPr>
        </p:nvSpPr>
        <p:spPr bwMode="auto">
          <a:xfrm>
            <a:off x="3829761" y="9443662"/>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7BE328C1-BAA8-41AE-81FB-54D9067E0729}" type="slidenum">
              <a:rPr lang="lt-LT"/>
              <a:pPr>
                <a:defRPr/>
              </a:pPr>
              <a:t>‹#›</a:t>
            </a:fld>
            <a:endParaRPr lang="lt-LT"/>
          </a:p>
        </p:txBody>
      </p:sp>
    </p:spTree>
    <p:extLst>
      <p:ext uri="{BB962C8B-B14F-4D97-AF65-F5344CB8AC3E}">
        <p14:creationId xmlns:p14="http://schemas.microsoft.com/office/powerpoint/2010/main" val="3227554351"/>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5650" name="Rectangle 2"/>
          <p:cNvSpPr>
            <a:spLocks noGrp="1" noChangeArrowheads="1"/>
          </p:cNvSpPr>
          <p:nvPr>
            <p:ph type="hdr" sz="quarter"/>
          </p:nvPr>
        </p:nvSpPr>
        <p:spPr bwMode="auto">
          <a:xfrm>
            <a:off x="0" y="0"/>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r>
              <a:rPr lang="lt-LT"/>
              <a:t>VBE statistika</a:t>
            </a:r>
          </a:p>
        </p:txBody>
      </p:sp>
      <p:sp>
        <p:nvSpPr>
          <p:cNvPr id="155651" name="Rectangle 3"/>
          <p:cNvSpPr>
            <a:spLocks noGrp="1" noChangeArrowheads="1"/>
          </p:cNvSpPr>
          <p:nvPr>
            <p:ph type="dt" idx="1"/>
          </p:nvPr>
        </p:nvSpPr>
        <p:spPr bwMode="auto">
          <a:xfrm>
            <a:off x="3829761" y="0"/>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lt-LT"/>
          </a:p>
        </p:txBody>
      </p:sp>
      <p:sp>
        <p:nvSpPr>
          <p:cNvPr id="33796" name="Rectangle 4"/>
          <p:cNvSpPr>
            <a:spLocks noGrp="1" noRot="1" noChangeAspect="1" noChangeArrowheads="1" noTextEdit="1"/>
          </p:cNvSpPr>
          <p:nvPr>
            <p:ph type="sldImg" idx="2"/>
          </p:nvPr>
        </p:nvSpPr>
        <p:spPr bwMode="auto">
          <a:xfrm>
            <a:off x="896938" y="746125"/>
            <a:ext cx="4967287" cy="372745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55653" name="Rectangle 5"/>
          <p:cNvSpPr>
            <a:spLocks noGrp="1" noChangeArrowheads="1"/>
          </p:cNvSpPr>
          <p:nvPr>
            <p:ph type="body" sz="quarter" idx="3"/>
          </p:nvPr>
        </p:nvSpPr>
        <p:spPr bwMode="auto">
          <a:xfrm>
            <a:off x="676117" y="4722694"/>
            <a:ext cx="5408930" cy="4474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lt-LT" noProof="0"/>
              <a:t>Click to edit Master text styles</a:t>
            </a:r>
          </a:p>
          <a:p>
            <a:pPr lvl="1"/>
            <a:r>
              <a:rPr lang="lt-LT" noProof="0"/>
              <a:t>Second level</a:t>
            </a:r>
          </a:p>
          <a:p>
            <a:pPr lvl="2"/>
            <a:r>
              <a:rPr lang="lt-LT" noProof="0"/>
              <a:t>Third level</a:t>
            </a:r>
          </a:p>
          <a:p>
            <a:pPr lvl="3"/>
            <a:r>
              <a:rPr lang="lt-LT" noProof="0"/>
              <a:t>Fourth level</a:t>
            </a:r>
          </a:p>
          <a:p>
            <a:pPr lvl="4"/>
            <a:r>
              <a:rPr lang="lt-LT" noProof="0"/>
              <a:t>Fifth level</a:t>
            </a:r>
          </a:p>
        </p:txBody>
      </p:sp>
      <p:sp>
        <p:nvSpPr>
          <p:cNvPr id="155654" name="Rectangle 6"/>
          <p:cNvSpPr>
            <a:spLocks noGrp="1" noChangeArrowheads="1"/>
          </p:cNvSpPr>
          <p:nvPr>
            <p:ph type="ftr" sz="quarter" idx="4"/>
          </p:nvPr>
        </p:nvSpPr>
        <p:spPr bwMode="auto">
          <a:xfrm>
            <a:off x="0" y="9443662"/>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lt-LT"/>
          </a:p>
        </p:txBody>
      </p:sp>
      <p:sp>
        <p:nvSpPr>
          <p:cNvPr id="155655" name="Rectangle 7"/>
          <p:cNvSpPr>
            <a:spLocks noGrp="1" noChangeArrowheads="1"/>
          </p:cNvSpPr>
          <p:nvPr>
            <p:ph type="sldNum" sz="quarter" idx="5"/>
          </p:nvPr>
        </p:nvSpPr>
        <p:spPr bwMode="auto">
          <a:xfrm>
            <a:off x="3829761" y="9443662"/>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6174A1B4-DB4C-44BF-9607-AE3C19563534}" type="slidenum">
              <a:rPr lang="lt-LT"/>
              <a:pPr>
                <a:defRPr/>
              </a:pPr>
              <a:t>‹#›</a:t>
            </a:fld>
            <a:endParaRPr lang="lt-LT"/>
          </a:p>
        </p:txBody>
      </p:sp>
    </p:spTree>
    <p:extLst>
      <p:ext uri="{BB962C8B-B14F-4D97-AF65-F5344CB8AC3E}">
        <p14:creationId xmlns:p14="http://schemas.microsoft.com/office/powerpoint/2010/main" val="1355831897"/>
      </p:ext>
    </p:extLst>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kaidrės vaizdo vietos rezervavimo ženklas 1"/>
          <p:cNvSpPr>
            <a:spLocks noGrp="1" noRot="1" noChangeAspect="1" noTextEdit="1"/>
          </p:cNvSpPr>
          <p:nvPr>
            <p:ph type="sldImg"/>
          </p:nvPr>
        </p:nvSpPr>
        <p:spPr>
          <a:ln/>
        </p:spPr>
      </p:sp>
      <p:sp>
        <p:nvSpPr>
          <p:cNvPr id="34819" name="Pastabų vietos rezervavimo ženklas 2"/>
          <p:cNvSpPr>
            <a:spLocks noGrp="1"/>
          </p:cNvSpPr>
          <p:nvPr>
            <p:ph type="body" idx="1"/>
          </p:nvPr>
        </p:nvSpPr>
        <p:spPr>
          <a:noFill/>
        </p:spPr>
        <p:txBody>
          <a:bodyPr/>
          <a:lstStyle/>
          <a:p>
            <a:endParaRPr lang="lt-LT" altLang="lt-LT"/>
          </a:p>
        </p:txBody>
      </p:sp>
      <p:sp>
        <p:nvSpPr>
          <p:cNvPr id="34820" name="Antraštės vietos rezervavimo ženklas 3"/>
          <p:cNvSpPr>
            <a:spLocks noGrp="1"/>
          </p:cNvSpPr>
          <p:nvPr>
            <p:ph type="hdr" sz="quarter"/>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lt-LT" altLang="lt-LT"/>
              <a:t>VBE statistika</a:t>
            </a:r>
          </a:p>
        </p:txBody>
      </p:sp>
      <p:sp>
        <p:nvSpPr>
          <p:cNvPr id="34821" name="Skaidrės numerio vietos rezervavimo ženklas 4"/>
          <p:cNvSpPr>
            <a:spLocks noGrp="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20C0F4F-63EF-4A5D-80A1-43BF9AAFBCFA}" type="slidenum">
              <a:rPr lang="lt-LT" altLang="lt-LT" smtClean="0"/>
              <a:pPr eaLnBrk="1" hangingPunct="1">
                <a:spcBef>
                  <a:spcPct val="0"/>
                </a:spcBef>
              </a:pPr>
              <a:t>1</a:t>
            </a:fld>
            <a:endParaRPr lang="lt-LT" altLang="lt-L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a:t>Kaip ir 2019 m.</a:t>
            </a:r>
            <a:endParaRPr lang="lt-LT" dirty="0"/>
          </a:p>
        </p:txBody>
      </p:sp>
      <p:sp>
        <p:nvSpPr>
          <p:cNvPr id="4" name="Antraštės vietos rezervavimo ženklas 3"/>
          <p:cNvSpPr>
            <a:spLocks noGrp="1"/>
          </p:cNvSpPr>
          <p:nvPr>
            <p:ph type="hdr" sz="quarter" idx="10"/>
          </p:nvPr>
        </p:nvSpPr>
        <p:spPr/>
        <p:txBody>
          <a:bodyPr/>
          <a:lstStyle/>
          <a:p>
            <a:pPr>
              <a:defRPr/>
            </a:pPr>
            <a:r>
              <a:rPr lang="lt-LT"/>
              <a:t>VBE statistika</a:t>
            </a:r>
          </a:p>
        </p:txBody>
      </p:sp>
      <p:sp>
        <p:nvSpPr>
          <p:cNvPr id="5" name="Skaidrės numerio vietos rezervavimo ženklas 4"/>
          <p:cNvSpPr>
            <a:spLocks noGrp="1"/>
          </p:cNvSpPr>
          <p:nvPr>
            <p:ph type="sldNum" sz="quarter" idx="11"/>
          </p:nvPr>
        </p:nvSpPr>
        <p:spPr/>
        <p:txBody>
          <a:bodyPr/>
          <a:lstStyle/>
          <a:p>
            <a:pPr>
              <a:defRPr/>
            </a:pPr>
            <a:fld id="{6174A1B4-DB4C-44BF-9607-AE3C19563534}" type="slidenum">
              <a:rPr lang="lt-LT" smtClean="0"/>
              <a:pPr>
                <a:defRPr/>
              </a:pPr>
              <a:t>2</a:t>
            </a:fld>
            <a:endParaRPr lang="lt-LT"/>
          </a:p>
        </p:txBody>
      </p:sp>
    </p:spTree>
    <p:extLst>
      <p:ext uri="{BB962C8B-B14F-4D97-AF65-F5344CB8AC3E}">
        <p14:creationId xmlns:p14="http://schemas.microsoft.com/office/powerpoint/2010/main" val="32378324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baseline="0" dirty="0"/>
              <a:t>2018 m. </a:t>
            </a:r>
            <a:r>
              <a:rPr lang="lt-LT" dirty="0"/>
              <a:t>po vieną kandidatą neišlaikė</a:t>
            </a:r>
            <a:r>
              <a:rPr lang="lt-LT" baseline="0" dirty="0"/>
              <a:t> anglų k. ir biologijos egz., 2019 m. – po vieną fizikos, anglų kalbos ir istorijos egz., trys neišlaikė matematikos; 2020 m. vienas kandidatas neišlaikė anglų kalbos, aštuoni matematikos</a:t>
            </a:r>
            <a:r>
              <a:rPr lang="en-CA" baseline="0" dirty="0"/>
              <a:t> (</a:t>
            </a:r>
            <a:r>
              <a:rPr lang="lt-LT" baseline="0" dirty="0"/>
              <a:t>t.y. </a:t>
            </a:r>
            <a:r>
              <a:rPr lang="en-CA" baseline="0" dirty="0" err="1"/>
              <a:t>apie</a:t>
            </a:r>
            <a:r>
              <a:rPr lang="en-CA" baseline="0" dirty="0"/>
              <a:t> 17 proc. </a:t>
            </a:r>
            <a:r>
              <a:rPr lang="en-CA" baseline="0" dirty="0" err="1"/>
              <a:t>laikiusi</a:t>
            </a:r>
            <a:r>
              <a:rPr lang="lt-LT" baseline="0" dirty="0"/>
              <a:t>ų (šalyje apie 30 proc.)</a:t>
            </a:r>
            <a:r>
              <a:rPr lang="en-CA" baseline="0" dirty="0"/>
              <a:t>)</a:t>
            </a:r>
            <a:r>
              <a:rPr lang="lt-LT" baseline="0" dirty="0"/>
              <a:t>.</a:t>
            </a:r>
            <a:r>
              <a:rPr lang="lt-LT" dirty="0"/>
              <a:t> Pastaruosius keletą metų </a:t>
            </a:r>
            <a:r>
              <a:rPr lang="lt-LT" baseline="0" dirty="0"/>
              <a:t>neišlaikiusiųjų LKL VBE mažėjo (2017 m. ir </a:t>
            </a:r>
            <a:r>
              <a:rPr lang="lt-LT" dirty="0"/>
              <a:t>2018 m. didžiąją</a:t>
            </a:r>
            <a:r>
              <a:rPr lang="lt-LT" baseline="0" dirty="0"/>
              <a:t> dalį  neišlaikiusiųjų sudarė abiturientai, neišlaikę </a:t>
            </a:r>
            <a:r>
              <a:rPr lang="lt-LT" dirty="0"/>
              <a:t>LKL</a:t>
            </a:r>
            <a:r>
              <a:rPr lang="lt-LT" baseline="0" dirty="0"/>
              <a:t>)</a:t>
            </a:r>
            <a:r>
              <a:rPr lang="en-CA" baseline="0" dirty="0"/>
              <a:t>: </a:t>
            </a:r>
            <a:r>
              <a:rPr lang="lt-LT" sz="1200" kern="1200" dirty="0">
                <a:solidFill>
                  <a:schemeClr val="tx1"/>
                </a:solidFill>
                <a:effectLst/>
                <a:latin typeface="Arial" charset="0"/>
                <a:ea typeface="+mn-ea"/>
                <a:cs typeface="+mn-cs"/>
              </a:rPr>
              <a:t>2017 m. – 22,4%, 2018 m. – 21%</a:t>
            </a:r>
            <a:r>
              <a:rPr lang="en-CA" sz="1200" kern="1200" dirty="0">
                <a:solidFill>
                  <a:schemeClr val="tx1"/>
                </a:solidFill>
                <a:effectLst/>
                <a:latin typeface="Arial" charset="0"/>
                <a:ea typeface="+mn-ea"/>
                <a:cs typeface="+mn-cs"/>
              </a:rPr>
              <a:t>,</a:t>
            </a:r>
            <a:r>
              <a:rPr lang="en-CA" sz="1200" kern="1200" baseline="0" dirty="0">
                <a:solidFill>
                  <a:schemeClr val="tx1"/>
                </a:solidFill>
                <a:effectLst/>
                <a:latin typeface="Arial" charset="0"/>
                <a:ea typeface="+mn-ea"/>
                <a:cs typeface="+mn-cs"/>
              </a:rPr>
              <a:t> </a:t>
            </a:r>
            <a:r>
              <a:rPr lang="lt-LT" sz="1200" kern="1200" dirty="0">
                <a:solidFill>
                  <a:schemeClr val="tx1"/>
                </a:solidFill>
                <a:effectLst/>
                <a:latin typeface="Arial" charset="0"/>
                <a:ea typeface="+mn-ea"/>
                <a:cs typeface="+mn-cs"/>
              </a:rPr>
              <a:t>2019 m. – 8,1</a:t>
            </a:r>
            <a:r>
              <a:rPr lang="en-CA" sz="1200" kern="1200" dirty="0">
                <a:solidFill>
                  <a:schemeClr val="tx1"/>
                </a:solidFill>
                <a:effectLst/>
                <a:latin typeface="Arial" charset="0"/>
                <a:ea typeface="+mn-ea"/>
                <a:cs typeface="+mn-cs"/>
              </a:rPr>
              <a:t>%</a:t>
            </a:r>
            <a:r>
              <a:rPr lang="lt-LT" sz="1200" kern="1200" dirty="0">
                <a:solidFill>
                  <a:schemeClr val="tx1"/>
                </a:solidFill>
                <a:effectLst/>
                <a:latin typeface="Arial" charset="0"/>
                <a:ea typeface="+mn-ea"/>
                <a:cs typeface="+mn-cs"/>
              </a:rPr>
              <a:t>)</a:t>
            </a:r>
            <a:r>
              <a:rPr lang="en-CA" sz="1200" kern="1200" dirty="0">
                <a:solidFill>
                  <a:schemeClr val="tx1"/>
                </a:solidFill>
                <a:effectLst/>
                <a:latin typeface="Arial" charset="0"/>
                <a:ea typeface="+mn-ea"/>
                <a:cs typeface="+mn-cs"/>
              </a:rPr>
              <a:t>.</a:t>
            </a:r>
            <a:r>
              <a:rPr lang="lt-LT" sz="1200" kern="1200" dirty="0">
                <a:solidFill>
                  <a:schemeClr val="tx1"/>
                </a:solidFill>
                <a:effectLst/>
                <a:latin typeface="Arial" charset="0"/>
                <a:ea typeface="+mn-ea"/>
                <a:cs typeface="+mn-cs"/>
              </a:rPr>
              <a:t> Tačiau</a:t>
            </a:r>
            <a:r>
              <a:rPr lang="lt-LT" sz="1200" kern="1200" baseline="0" dirty="0">
                <a:solidFill>
                  <a:schemeClr val="tx1"/>
                </a:solidFill>
                <a:effectLst/>
                <a:latin typeface="Arial" charset="0"/>
                <a:ea typeface="+mn-ea"/>
                <a:cs typeface="+mn-cs"/>
              </a:rPr>
              <a:t> </a:t>
            </a:r>
            <a:r>
              <a:rPr lang="lt-LT" sz="1200" kern="1200" dirty="0">
                <a:solidFill>
                  <a:schemeClr val="tx1"/>
                </a:solidFill>
                <a:effectLst/>
                <a:latin typeface="Arial" charset="0"/>
                <a:ea typeface="+mn-ea"/>
                <a:cs typeface="+mn-cs"/>
              </a:rPr>
              <a:t>2020 m. </a:t>
            </a:r>
            <a:r>
              <a:rPr lang="en-CA" sz="1200" kern="1200" dirty="0" err="1">
                <a:solidFill>
                  <a:schemeClr val="tx1"/>
                </a:solidFill>
                <a:effectLst/>
                <a:latin typeface="Arial" charset="0"/>
                <a:ea typeface="+mn-ea"/>
                <a:cs typeface="+mn-cs"/>
              </a:rPr>
              <a:t>rezultatai</a:t>
            </a:r>
            <a:r>
              <a:rPr lang="en-CA" sz="1200" kern="1200" dirty="0">
                <a:solidFill>
                  <a:schemeClr val="tx1"/>
                </a:solidFill>
                <a:effectLst/>
                <a:latin typeface="Arial" charset="0"/>
                <a:ea typeface="+mn-ea"/>
                <a:cs typeface="+mn-cs"/>
              </a:rPr>
              <a:t> </a:t>
            </a:r>
            <a:r>
              <a:rPr lang="en-CA" sz="1200" kern="1200" dirty="0" err="1">
                <a:solidFill>
                  <a:schemeClr val="tx1"/>
                </a:solidFill>
                <a:effectLst/>
                <a:latin typeface="Arial" charset="0"/>
                <a:ea typeface="+mn-ea"/>
                <a:cs typeface="+mn-cs"/>
              </a:rPr>
              <a:t>itin</a:t>
            </a:r>
            <a:r>
              <a:rPr lang="en-CA" sz="1200" kern="1200" baseline="0" dirty="0">
                <a:solidFill>
                  <a:schemeClr val="tx1"/>
                </a:solidFill>
                <a:effectLst/>
                <a:latin typeface="Arial" charset="0"/>
                <a:ea typeface="+mn-ea"/>
                <a:cs typeface="+mn-cs"/>
              </a:rPr>
              <a:t> </a:t>
            </a:r>
            <a:r>
              <a:rPr lang="en-CA" sz="1200" kern="1200" baseline="0" dirty="0" err="1">
                <a:solidFill>
                  <a:schemeClr val="tx1"/>
                </a:solidFill>
                <a:effectLst/>
                <a:latin typeface="Arial" charset="0"/>
                <a:ea typeface="+mn-ea"/>
                <a:cs typeface="+mn-cs"/>
              </a:rPr>
              <a:t>prasti</a:t>
            </a:r>
            <a:r>
              <a:rPr lang="en-CA" sz="1200" kern="1200" baseline="0" dirty="0">
                <a:solidFill>
                  <a:schemeClr val="tx1"/>
                </a:solidFill>
                <a:effectLst/>
                <a:latin typeface="Arial" charset="0"/>
                <a:ea typeface="+mn-ea"/>
                <a:cs typeface="+mn-cs"/>
              </a:rPr>
              <a:t>: LKL VBE </a:t>
            </a:r>
            <a:r>
              <a:rPr lang="en-CA" sz="1200" kern="1200" baseline="0" dirty="0" err="1">
                <a:solidFill>
                  <a:schemeClr val="tx1"/>
                </a:solidFill>
                <a:effectLst/>
                <a:latin typeface="Arial" charset="0"/>
                <a:ea typeface="+mn-ea"/>
                <a:cs typeface="+mn-cs"/>
              </a:rPr>
              <a:t>nei</a:t>
            </a:r>
            <a:r>
              <a:rPr lang="lt-LT" sz="1200" kern="1200" baseline="0" dirty="0" err="1">
                <a:solidFill>
                  <a:schemeClr val="tx1"/>
                </a:solidFill>
                <a:effectLst/>
                <a:latin typeface="Arial" charset="0"/>
                <a:ea typeface="+mn-ea"/>
                <a:cs typeface="+mn-cs"/>
              </a:rPr>
              <a:t>šlaikė</a:t>
            </a:r>
            <a:r>
              <a:rPr lang="en-CA" sz="1200" kern="1200" baseline="0" dirty="0">
                <a:solidFill>
                  <a:schemeClr val="tx1"/>
                </a:solidFill>
                <a:effectLst/>
                <a:latin typeface="Arial" charset="0"/>
                <a:ea typeface="+mn-ea"/>
                <a:cs typeface="+mn-cs"/>
              </a:rPr>
              <a:t> </a:t>
            </a:r>
            <a:r>
              <a:rPr lang="lt-LT" sz="1200" kern="1200" dirty="0">
                <a:solidFill>
                  <a:schemeClr val="tx1"/>
                </a:solidFill>
                <a:effectLst/>
                <a:latin typeface="Arial" charset="0"/>
                <a:ea typeface="+mn-ea"/>
                <a:cs typeface="+mn-cs"/>
              </a:rPr>
              <a:t>30 proc. laikiusių</a:t>
            </a:r>
            <a:r>
              <a:rPr lang="lt-LT" sz="1200" kern="1200" baseline="0" dirty="0">
                <a:solidFill>
                  <a:schemeClr val="tx1"/>
                </a:solidFill>
                <a:effectLst/>
                <a:latin typeface="Arial" charset="0"/>
                <a:ea typeface="+mn-ea"/>
                <a:cs typeface="+mn-cs"/>
              </a:rPr>
              <a:t> šį egzaminą</a:t>
            </a:r>
            <a:r>
              <a:rPr lang="lt-LT" baseline="0" dirty="0"/>
              <a:t>. Šalies mastu šio egzamino neišlaikė 11</a:t>
            </a:r>
            <a:r>
              <a:rPr lang="en-CA" baseline="0" dirty="0"/>
              <a:t> %</a:t>
            </a:r>
            <a:r>
              <a:rPr lang="lt-LT" baseline="0" dirty="0"/>
              <a:t> </a:t>
            </a:r>
            <a:r>
              <a:rPr lang="lt-LT" baseline="0" dirty="0" err="1"/>
              <a:t>laikiusiujų</a:t>
            </a:r>
            <a:r>
              <a:rPr lang="lt-LT" baseline="0" dirty="0"/>
              <a:t> (2018, 2019 m. – po 9 </a:t>
            </a:r>
            <a:r>
              <a:rPr lang="en-CA" baseline="0" dirty="0"/>
              <a:t>%</a:t>
            </a:r>
            <a:r>
              <a:rPr lang="lt-LT" baseline="0" dirty="0"/>
              <a:t>).</a:t>
            </a:r>
          </a:p>
          <a:p>
            <a:pPr marL="0" marR="0" indent="0" algn="l" defTabSz="914400" rtl="0" eaLnBrk="0" fontAlgn="base" latinLnBrk="0" hangingPunct="0">
              <a:lnSpc>
                <a:spcPct val="100000"/>
              </a:lnSpc>
              <a:spcBef>
                <a:spcPct val="30000"/>
              </a:spcBef>
              <a:spcAft>
                <a:spcPct val="0"/>
              </a:spcAft>
              <a:buClrTx/>
              <a:buSzTx/>
              <a:buFontTx/>
              <a:buNone/>
              <a:tabLst/>
              <a:defRPr/>
            </a:pPr>
            <a:r>
              <a:rPr lang="lt-LT" dirty="0"/>
              <a:t>Iš viso 100 balų buvo įvertinti 4 darbai (1 iš anglų kalbos</a:t>
            </a:r>
            <a:r>
              <a:rPr lang="lt-LT" baseline="0" dirty="0"/>
              <a:t> ir 3</a:t>
            </a:r>
            <a:r>
              <a:rPr lang="lt-LT" dirty="0"/>
              <a:t> iš rusų (užsienio) kalbos). </a:t>
            </a:r>
            <a:r>
              <a:rPr lang="lt-LT" baseline="0" dirty="0"/>
              <a:t>TVPMC abiturientai pelnė 1 šimtuką (</a:t>
            </a:r>
            <a:r>
              <a:rPr lang="lt-LT" dirty="0"/>
              <a:t>iš rusų (užsienio) kalbos). Pagal</a:t>
            </a:r>
            <a:r>
              <a:rPr lang="lt-LT" baseline="0" dirty="0"/>
              <a:t> rodiklius skaidrėje akivaizdu, kad prasčiausi rezultatai per 5 metus.</a:t>
            </a:r>
            <a:endParaRPr lang="lt-LT" dirty="0"/>
          </a:p>
        </p:txBody>
      </p:sp>
      <p:sp>
        <p:nvSpPr>
          <p:cNvPr id="4" name="Antraštės vietos rezervavimo ženklas 3"/>
          <p:cNvSpPr>
            <a:spLocks noGrp="1"/>
          </p:cNvSpPr>
          <p:nvPr>
            <p:ph type="hdr" sz="quarter" idx="10"/>
          </p:nvPr>
        </p:nvSpPr>
        <p:spPr/>
        <p:txBody>
          <a:bodyPr/>
          <a:lstStyle/>
          <a:p>
            <a:pPr>
              <a:defRPr/>
            </a:pPr>
            <a:r>
              <a:rPr lang="lt-LT"/>
              <a:t>VBE statistika</a:t>
            </a:r>
          </a:p>
        </p:txBody>
      </p:sp>
      <p:sp>
        <p:nvSpPr>
          <p:cNvPr id="5" name="Skaidrės numerio vietos rezervavimo ženklas 4"/>
          <p:cNvSpPr>
            <a:spLocks noGrp="1"/>
          </p:cNvSpPr>
          <p:nvPr>
            <p:ph type="sldNum" sz="quarter" idx="11"/>
          </p:nvPr>
        </p:nvSpPr>
        <p:spPr/>
        <p:txBody>
          <a:bodyPr/>
          <a:lstStyle/>
          <a:p>
            <a:pPr>
              <a:defRPr/>
            </a:pPr>
            <a:fld id="{6174A1B4-DB4C-44BF-9607-AE3C19563534}" type="slidenum">
              <a:rPr lang="lt-LT" smtClean="0"/>
              <a:pPr>
                <a:defRPr/>
              </a:pPr>
              <a:t>3</a:t>
            </a:fld>
            <a:endParaRPr lang="lt-LT"/>
          </a:p>
        </p:txBody>
      </p:sp>
    </p:spTree>
    <p:extLst>
      <p:ext uri="{BB962C8B-B14F-4D97-AF65-F5344CB8AC3E}">
        <p14:creationId xmlns:p14="http://schemas.microsoft.com/office/powerpoint/2010/main" val="16590723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kaidrės vaizdo vietos rezervavimo ženklas 1"/>
          <p:cNvSpPr>
            <a:spLocks noGrp="1" noRot="1" noChangeAspect="1" noTextEdit="1"/>
          </p:cNvSpPr>
          <p:nvPr>
            <p:ph type="sldImg"/>
          </p:nvPr>
        </p:nvSpPr>
        <p:spPr>
          <a:ln/>
        </p:spPr>
      </p:sp>
      <p:sp>
        <p:nvSpPr>
          <p:cNvPr id="35843" name="Pastabų vietos rezervavimo ženklas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lt-LT" altLang="lt-LT" dirty="0"/>
              <a:t>Iki 2017 m. pasirenkančių LKL VBE dalis sparčiai augo: 2016 m. jį laikyti pasirinko 39% savivaldybės abiturientų (šalyje beveik</a:t>
            </a:r>
            <a:r>
              <a:rPr lang="lt-LT" altLang="lt-LT" baseline="0" dirty="0"/>
              <a:t> trečdaliu</a:t>
            </a:r>
            <a:r>
              <a:rPr lang="lt-LT" altLang="lt-LT" dirty="0"/>
              <a:t> daugiau, t. y. 58%), 2017 m. - 62% (šalyje 58%).</a:t>
            </a:r>
            <a:r>
              <a:rPr lang="lt-LT" altLang="lt-LT" baseline="0" dirty="0"/>
              <a:t> </a:t>
            </a:r>
            <a:r>
              <a:rPr lang="en-CA" altLang="lt-LT" baseline="0" dirty="0"/>
              <a:t>N</a:t>
            </a:r>
            <a:r>
              <a:rPr lang="lt-LT" altLang="lt-LT" baseline="0" dirty="0" err="1"/>
              <a:t>uo</a:t>
            </a:r>
            <a:r>
              <a:rPr lang="lt-LT" altLang="lt-LT" baseline="0" dirty="0"/>
              <a:t> 2018 m. pastebimas sumažėjimas: 2018 m. - 50%, 2019 m. – 44,6%. Tuo tarpu šalies mastu šio egzamino pasirinkimas auga: 2018 m. – 59%, 2019 m. – 60%, 2020 m. - 61</a:t>
            </a:r>
            <a:r>
              <a:rPr lang="lt-LT" altLang="lt-LT" dirty="0"/>
              <a:t>%.</a:t>
            </a:r>
          </a:p>
          <a:p>
            <a:r>
              <a:rPr lang="en-CA" altLang="lt-LT" baseline="0" dirty="0"/>
              <a:t>2020 m.</a:t>
            </a:r>
            <a:r>
              <a:rPr lang="lt-LT" altLang="lt-LT" baseline="0" dirty="0"/>
              <a:t> </a:t>
            </a:r>
            <a:r>
              <a:rPr lang="en-CA" altLang="lt-LT" baseline="0" dirty="0"/>
              <a:t> </a:t>
            </a:r>
            <a:r>
              <a:rPr lang="en-CA" altLang="lt-LT" baseline="0" dirty="0" err="1"/>
              <a:t>pasirinkusi</a:t>
            </a:r>
            <a:r>
              <a:rPr lang="lt-LT" altLang="lt-LT" baseline="0" dirty="0"/>
              <a:t>ų dalis Visagine ūgtelėjo iki 56</a:t>
            </a:r>
            <a:r>
              <a:rPr lang="lt-LT" altLang="lt-LT" dirty="0"/>
              <a:t>%.</a:t>
            </a:r>
          </a:p>
        </p:txBody>
      </p:sp>
      <p:sp>
        <p:nvSpPr>
          <p:cNvPr id="35844" name="Skaidrės numerio vietos rezervavimo ženklas 3"/>
          <p:cNvSpPr>
            <a:spLocks noGrp="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0F43112C-88A9-40AC-B10C-862F9F6F8687}" type="slidenum">
              <a:rPr lang="lt-LT" altLang="lt-LT" smtClean="0"/>
              <a:pPr eaLnBrk="1" hangingPunct="1">
                <a:spcBef>
                  <a:spcPct val="0"/>
                </a:spcBef>
              </a:pPr>
              <a:t>4</a:t>
            </a:fld>
            <a:endParaRPr lang="lt-LT" altLang="lt-LT"/>
          </a:p>
        </p:txBody>
      </p:sp>
      <p:sp>
        <p:nvSpPr>
          <p:cNvPr id="35845" name="Antraštės vietos rezervavimo ženklas 4"/>
          <p:cNvSpPr>
            <a:spLocks noGrp="1"/>
          </p:cNvSpPr>
          <p:nvPr>
            <p:ph type="hdr" sz="quarter"/>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lt-LT" altLang="lt-LT"/>
              <a:t>VBE statistika</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dirty="0"/>
              <a:t>Nuo 2017 m. pagrindiniu lygmeniu LKL VBE išlaikiusiųjų dalis </a:t>
            </a:r>
            <a:r>
              <a:rPr lang="lt-LT" baseline="0" dirty="0"/>
              <a:t>didėjo: </a:t>
            </a:r>
            <a:r>
              <a:rPr lang="lt-LT" dirty="0"/>
              <a:t>24% - 2017 m., 44% -</a:t>
            </a:r>
            <a:r>
              <a:rPr lang="lt-LT" baseline="0" dirty="0"/>
              <a:t> 2018 m., 49% - 2019 m. 2020 m. tokių yra 34</a:t>
            </a:r>
            <a:r>
              <a:rPr lang="lt-LT" dirty="0"/>
              <a:t>%</a:t>
            </a:r>
            <a:r>
              <a:rPr lang="lt-LT" baseline="0" dirty="0"/>
              <a:t> (šalies mastu atitinkamai pagal metus 38</a:t>
            </a:r>
            <a:r>
              <a:rPr lang="lt-LT" dirty="0"/>
              <a:t>%,</a:t>
            </a:r>
            <a:r>
              <a:rPr lang="lt-LT" baseline="0" dirty="0"/>
              <a:t> 47</a:t>
            </a:r>
            <a:r>
              <a:rPr lang="lt-LT" dirty="0"/>
              <a:t>%</a:t>
            </a:r>
            <a:r>
              <a:rPr lang="lt-LT" baseline="0" dirty="0"/>
              <a:t>, 47</a:t>
            </a:r>
            <a:r>
              <a:rPr lang="lt-LT" dirty="0"/>
              <a:t>%</a:t>
            </a:r>
            <a:r>
              <a:rPr lang="lt-LT" baseline="0" dirty="0"/>
              <a:t>, 43</a:t>
            </a:r>
            <a:r>
              <a:rPr lang="lt-LT" dirty="0"/>
              <a:t>%). Per 2017-2019 m. išlaikiusių</a:t>
            </a:r>
            <a:r>
              <a:rPr lang="lt-LT" baseline="0" dirty="0"/>
              <a:t> </a:t>
            </a:r>
            <a:r>
              <a:rPr lang="lt-LT" baseline="0" dirty="0" err="1"/>
              <a:t>aukštesn</a:t>
            </a:r>
            <a:r>
              <a:rPr lang="lt-LT" baseline="0" dirty="0"/>
              <a:t>. lygmeniu dalis tiek savivaldybės, tiek šalies mastu išaugo ~5 kartus (nors mūsų savivaldybės mokyklų rezultatai šiuo atžvilgiu buvo mažesni dukart). 2020 m. šalies mastu tokių buvo apie 10</a:t>
            </a:r>
            <a:r>
              <a:rPr lang="lt-LT" dirty="0"/>
              <a:t>%, tačiau nei vienas Visagino gimnazijų kandidatas nepasiekė</a:t>
            </a:r>
            <a:r>
              <a:rPr lang="lt-LT" baseline="0" dirty="0"/>
              <a:t> šio lygio.</a:t>
            </a:r>
            <a:endParaRPr lang="lt-LT" dirty="0"/>
          </a:p>
          <a:p>
            <a:r>
              <a:rPr lang="lt-LT" dirty="0"/>
              <a:t>Anglų kalbos egzamino</a:t>
            </a:r>
            <a:r>
              <a:rPr lang="lt-LT" baseline="0" dirty="0"/>
              <a:t> rezultatai gana geri</a:t>
            </a:r>
            <a:r>
              <a:rPr lang="lt-LT" dirty="0"/>
              <a:t>. 2018</a:t>
            </a:r>
            <a:r>
              <a:rPr lang="lt-LT" baseline="0" dirty="0"/>
              <a:t> ir 2019 m. </a:t>
            </a:r>
            <a:r>
              <a:rPr lang="lt-LT" dirty="0"/>
              <a:t>virš</a:t>
            </a:r>
            <a:r>
              <a:rPr lang="lt-LT" baseline="0" dirty="0"/>
              <a:t> 40% laikiusiųjų anglų k. egzaminą išlaikė pagrindiniu lygmeniu, 2020 m. - 54% </a:t>
            </a:r>
            <a:r>
              <a:rPr lang="en-CA" baseline="0" dirty="0"/>
              <a:t>(</a:t>
            </a:r>
            <a:r>
              <a:rPr lang="lt-LT" baseline="0" dirty="0"/>
              <a:t>šalyje – 49</a:t>
            </a:r>
            <a:r>
              <a:rPr lang="en-CA" baseline="0" dirty="0"/>
              <a:t>%)</a:t>
            </a:r>
            <a:r>
              <a:rPr lang="lt-LT" baseline="0" dirty="0"/>
              <a:t>. </a:t>
            </a:r>
          </a:p>
          <a:p>
            <a:r>
              <a:rPr lang="en-CA" dirty="0"/>
              <a:t>R</a:t>
            </a:r>
            <a:r>
              <a:rPr lang="lt-LT" dirty="0" err="1"/>
              <a:t>usų</a:t>
            </a:r>
            <a:r>
              <a:rPr lang="lt-LT" dirty="0"/>
              <a:t> (užsienio) kalbos VBE rezultatai </a:t>
            </a:r>
            <a:r>
              <a:rPr lang="en-CA" dirty="0" err="1"/>
              <a:t>labai</a:t>
            </a:r>
            <a:r>
              <a:rPr lang="en-CA" dirty="0"/>
              <a:t> </a:t>
            </a:r>
            <a:r>
              <a:rPr lang="en-CA" dirty="0" err="1"/>
              <a:t>geri</a:t>
            </a:r>
            <a:r>
              <a:rPr lang="lt-LT" dirty="0"/>
              <a:t>, </a:t>
            </a:r>
            <a:r>
              <a:rPr lang="en-CA" dirty="0" err="1"/>
              <a:t>jau</a:t>
            </a:r>
            <a:r>
              <a:rPr lang="en-CA" dirty="0"/>
              <a:t> </a:t>
            </a:r>
            <a:r>
              <a:rPr lang="en-CA" dirty="0" err="1"/>
              <a:t>eil</a:t>
            </a:r>
            <a:r>
              <a:rPr lang="lt-LT" dirty="0"/>
              <a:t>ę</a:t>
            </a:r>
            <a:r>
              <a:rPr lang="lt-LT" baseline="0" dirty="0"/>
              <a:t> metų</a:t>
            </a:r>
            <a:r>
              <a:rPr lang="lt-LT" dirty="0"/>
              <a:t> šis egzaminas laikomas vien tik pagrindiniu ir aukštesniuoju lygmeniu.</a:t>
            </a:r>
          </a:p>
          <a:p>
            <a:pPr marL="0" marR="0" indent="0" algn="l" defTabSz="914400" rtl="0" eaLnBrk="0" fontAlgn="base" latinLnBrk="0" hangingPunct="0">
              <a:lnSpc>
                <a:spcPct val="100000"/>
              </a:lnSpc>
              <a:spcBef>
                <a:spcPct val="30000"/>
              </a:spcBef>
              <a:spcAft>
                <a:spcPct val="0"/>
              </a:spcAft>
              <a:buClrTx/>
              <a:buSzTx/>
              <a:buFontTx/>
              <a:buNone/>
              <a:tabLst/>
              <a:defRPr/>
            </a:pPr>
            <a:r>
              <a:rPr lang="lt-LT" baseline="0" dirty="0"/>
              <a:t>Vokiečių kalbos VBE 2020 m. laikė tik vienas abiturientas, ir išlaikė jį </a:t>
            </a:r>
            <a:r>
              <a:rPr lang="lt-LT" baseline="0" dirty="0" err="1"/>
              <a:t>pagr</a:t>
            </a:r>
            <a:r>
              <a:rPr lang="lt-LT" baseline="0" dirty="0"/>
              <a:t>. lygmeniu.</a:t>
            </a:r>
          </a:p>
          <a:p>
            <a:r>
              <a:rPr lang="lt-LT" dirty="0"/>
              <a:t>IT VBE rezultatai šiek teik prastesni</a:t>
            </a:r>
            <a:r>
              <a:rPr lang="lt-LT" baseline="0" dirty="0"/>
              <a:t> už praeitų metų rezultatus, tačiau pakankamai geri</a:t>
            </a:r>
            <a:r>
              <a:rPr lang="lt-LT" dirty="0"/>
              <a:t>. Pagrindiniu lygmeniu šį egzaminą išlaikė</a:t>
            </a:r>
            <a:r>
              <a:rPr lang="lt-LT" baseline="0" dirty="0"/>
              <a:t> </a:t>
            </a:r>
            <a:r>
              <a:rPr lang="en-CA" baseline="0" dirty="0"/>
              <a:t>36,4</a:t>
            </a:r>
            <a:r>
              <a:rPr lang="lt-LT" baseline="0" dirty="0"/>
              <a:t>%</a:t>
            </a:r>
            <a:r>
              <a:rPr lang="en-CA" baseline="0" dirty="0"/>
              <a:t> </a:t>
            </a:r>
            <a:r>
              <a:rPr lang="lt-LT" baseline="0" dirty="0"/>
              <a:t>(2018 m. - 37,5% laikiusiųjų</a:t>
            </a:r>
            <a:r>
              <a:rPr lang="en-CA" baseline="0" dirty="0"/>
              <a:t>, 2019 m. - </a:t>
            </a:r>
            <a:r>
              <a:rPr lang="lt-LT" baseline="0" dirty="0"/>
              <a:t>30,8 %). </a:t>
            </a:r>
            <a:r>
              <a:rPr lang="lt-LT" baseline="0" dirty="0">
                <a:solidFill>
                  <a:schemeClr val="bg1"/>
                </a:solidFill>
              </a:rPr>
              <a:t>Pažymėtina, kad </a:t>
            </a:r>
            <a:r>
              <a:rPr lang="lt-LT" baseline="0" dirty="0" err="1">
                <a:solidFill>
                  <a:schemeClr val="bg1"/>
                </a:solidFill>
              </a:rPr>
              <a:t>pagr</a:t>
            </a:r>
            <a:r>
              <a:rPr lang="lt-LT" baseline="0" dirty="0">
                <a:solidFill>
                  <a:schemeClr val="bg1"/>
                </a:solidFill>
              </a:rPr>
              <a:t>. ir </a:t>
            </a:r>
            <a:r>
              <a:rPr lang="lt-LT" baseline="0" dirty="0" err="1">
                <a:solidFill>
                  <a:schemeClr val="bg1"/>
                </a:solidFill>
              </a:rPr>
              <a:t>aukštesn</a:t>
            </a:r>
            <a:r>
              <a:rPr lang="lt-LT" baseline="0" dirty="0">
                <a:solidFill>
                  <a:schemeClr val="bg1"/>
                </a:solidFill>
              </a:rPr>
              <a:t>. lygmeniu </a:t>
            </a:r>
            <a:r>
              <a:rPr lang="en-CA" baseline="0" dirty="0">
                <a:solidFill>
                  <a:schemeClr val="bg1"/>
                </a:solidFill>
              </a:rPr>
              <a:t>2019 </a:t>
            </a:r>
            <a:r>
              <a:rPr lang="en-CA" baseline="0" dirty="0" err="1">
                <a:solidFill>
                  <a:schemeClr val="bg1"/>
                </a:solidFill>
              </a:rPr>
              <a:t>ir</a:t>
            </a:r>
            <a:r>
              <a:rPr lang="en-CA" baseline="0" dirty="0">
                <a:solidFill>
                  <a:schemeClr val="bg1"/>
                </a:solidFill>
              </a:rPr>
              <a:t> 2020 m. </a:t>
            </a:r>
            <a:r>
              <a:rPr lang="en-CA" baseline="0" dirty="0" err="1">
                <a:solidFill>
                  <a:schemeClr val="bg1"/>
                </a:solidFill>
              </a:rPr>
              <a:t>i</a:t>
            </a:r>
            <a:r>
              <a:rPr lang="lt-LT" baseline="0" dirty="0" err="1">
                <a:solidFill>
                  <a:schemeClr val="bg1"/>
                </a:solidFill>
              </a:rPr>
              <a:t>šlaikė</a:t>
            </a:r>
            <a:r>
              <a:rPr lang="lt-LT" baseline="0" dirty="0">
                <a:solidFill>
                  <a:schemeClr val="bg1"/>
                </a:solidFill>
              </a:rPr>
              <a:t> tik vienos gimnazijos kandidatai.</a:t>
            </a:r>
            <a:endParaRPr lang="en-CA" baseline="0" dirty="0">
              <a:solidFill>
                <a:schemeClr val="bg1"/>
              </a:solidFill>
            </a:endParaRPr>
          </a:p>
          <a:p>
            <a:r>
              <a:rPr lang="lt-LT" dirty="0"/>
              <a:t>Šiemet </a:t>
            </a:r>
            <a:r>
              <a:rPr lang="en-CA" dirty="0" err="1"/>
              <a:t>itin</a:t>
            </a:r>
            <a:r>
              <a:rPr lang="en-CA" dirty="0"/>
              <a:t> </a:t>
            </a:r>
            <a:r>
              <a:rPr lang="en-CA" dirty="0" err="1"/>
              <a:t>prasti</a:t>
            </a:r>
            <a:r>
              <a:rPr lang="en-CA" dirty="0"/>
              <a:t> </a:t>
            </a:r>
            <a:r>
              <a:rPr lang="en-CA" dirty="0" err="1"/>
              <a:t>matematikos</a:t>
            </a:r>
            <a:r>
              <a:rPr lang="en-CA" dirty="0"/>
              <a:t> </a:t>
            </a:r>
            <a:r>
              <a:rPr lang="en-CA" dirty="0" err="1"/>
              <a:t>laikymo</a:t>
            </a:r>
            <a:r>
              <a:rPr lang="en-CA" baseline="0" dirty="0"/>
              <a:t> </a:t>
            </a:r>
            <a:r>
              <a:rPr lang="en-CA" baseline="0" dirty="0" err="1"/>
              <a:t>rezultatai</a:t>
            </a:r>
            <a:r>
              <a:rPr lang="lt-LT" baseline="0" dirty="0"/>
              <a:t>: neišlaikė 17</a:t>
            </a:r>
            <a:r>
              <a:rPr lang="en-CA" baseline="0" dirty="0"/>
              <a:t>% (</a:t>
            </a:r>
            <a:r>
              <a:rPr lang="lt-LT" baseline="0" dirty="0"/>
              <a:t>š</a:t>
            </a:r>
            <a:r>
              <a:rPr lang="en-CA" baseline="0" dirty="0" err="1"/>
              <a:t>alies</a:t>
            </a:r>
            <a:r>
              <a:rPr lang="en-CA" baseline="0" dirty="0"/>
              <a:t> </a:t>
            </a:r>
            <a:r>
              <a:rPr lang="lt-LT" baseline="0" dirty="0"/>
              <a:t>mastu – virš 30 proc.), tik patenkinamuoju lygmeniu išlaikė apie 50 proc. (šalyje – apie 40 proc.).</a:t>
            </a:r>
            <a:endParaRPr lang="lt-LT" dirty="0"/>
          </a:p>
        </p:txBody>
      </p:sp>
      <p:sp>
        <p:nvSpPr>
          <p:cNvPr id="4" name="Antraštės vietos rezervavimo ženklas 3"/>
          <p:cNvSpPr>
            <a:spLocks noGrp="1"/>
          </p:cNvSpPr>
          <p:nvPr>
            <p:ph type="hdr" sz="quarter" idx="10"/>
          </p:nvPr>
        </p:nvSpPr>
        <p:spPr/>
        <p:txBody>
          <a:bodyPr/>
          <a:lstStyle/>
          <a:p>
            <a:pPr>
              <a:defRPr/>
            </a:pPr>
            <a:r>
              <a:rPr lang="lt-LT"/>
              <a:t>VBE statistika</a:t>
            </a:r>
          </a:p>
        </p:txBody>
      </p:sp>
      <p:sp>
        <p:nvSpPr>
          <p:cNvPr id="5" name="Skaidrės numerio vietos rezervavimo ženklas 4"/>
          <p:cNvSpPr>
            <a:spLocks noGrp="1"/>
          </p:cNvSpPr>
          <p:nvPr>
            <p:ph type="sldNum" sz="quarter" idx="11"/>
          </p:nvPr>
        </p:nvSpPr>
        <p:spPr/>
        <p:txBody>
          <a:bodyPr/>
          <a:lstStyle/>
          <a:p>
            <a:pPr>
              <a:defRPr/>
            </a:pPr>
            <a:fld id="{6174A1B4-DB4C-44BF-9607-AE3C19563534}" type="slidenum">
              <a:rPr lang="lt-LT" smtClean="0"/>
              <a:pPr>
                <a:defRPr/>
              </a:pPr>
              <a:t>5</a:t>
            </a:fld>
            <a:endParaRPr lang="lt-LT"/>
          </a:p>
        </p:txBody>
      </p:sp>
    </p:spTree>
    <p:extLst>
      <p:ext uri="{BB962C8B-B14F-4D97-AF65-F5344CB8AC3E}">
        <p14:creationId xmlns:p14="http://schemas.microsoft.com/office/powerpoint/2010/main" val="1788305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dirty="0"/>
              <a:t>Apie fizikos egzaminą nereiktų daryti ypatingų išvadų, nes šį egzaminą laiko nedaug kandidatų (dėl</a:t>
            </a:r>
            <a:r>
              <a:rPr lang="lt-LT" baseline="0" dirty="0"/>
              <a:t> to lyginti su šalies rezultatais negalima)</a:t>
            </a:r>
            <a:r>
              <a:rPr lang="lt-LT" dirty="0"/>
              <a:t>. Šį egzaminą</a:t>
            </a:r>
            <a:r>
              <a:rPr lang="lt-LT" baseline="0" dirty="0"/>
              <a:t> </a:t>
            </a:r>
            <a:r>
              <a:rPr lang="lt-LT" dirty="0"/>
              <a:t>2017 ir 2018 m. kandidatai išlaikė  pagrindiniu lygmeniu,</a:t>
            </a:r>
            <a:r>
              <a:rPr lang="lt-LT" baseline="0" dirty="0"/>
              <a:t> 2019 m. 42,9% išlaikė patenkinamuoju lygmeniu, 2020 m. - 80 %.</a:t>
            </a:r>
            <a:endParaRPr lang="lt-LT" dirty="0"/>
          </a:p>
          <a:p>
            <a:r>
              <a:rPr lang="lt-LT" dirty="0"/>
              <a:t>Apie chemijos egzaminą taip pat nedarytina ypatinga išvada</a:t>
            </a:r>
            <a:r>
              <a:rPr lang="lt-LT" baseline="0" dirty="0"/>
              <a:t> (</a:t>
            </a:r>
            <a:r>
              <a:rPr lang="lt-LT" dirty="0"/>
              <a:t>egzaminą laiko labai nedaug kandidatų ir dėl</a:t>
            </a:r>
            <a:r>
              <a:rPr lang="lt-LT" baseline="0" dirty="0"/>
              <a:t> to lyginti su šalies rezultatais negalima</a:t>
            </a:r>
            <a:r>
              <a:rPr lang="lt-LT" dirty="0"/>
              <a:t>).</a:t>
            </a:r>
            <a:r>
              <a:rPr lang="lt-LT" baseline="0" dirty="0"/>
              <a:t> Pažymėtina, kad </a:t>
            </a:r>
            <a:r>
              <a:rPr lang="lt-LT" dirty="0" err="1"/>
              <a:t>pagr</a:t>
            </a:r>
            <a:r>
              <a:rPr lang="lt-LT" dirty="0"/>
              <a:t>. lygmeniu jį išlaikė, kaip ir 2017, 2018 metais ir 2019 m., 50% laikiusiųjų.</a:t>
            </a:r>
          </a:p>
          <a:p>
            <a:r>
              <a:rPr lang="lt-LT" dirty="0"/>
              <a:t>Nors aukščiausiu lygmeniu biologijos egzamino niekas </a:t>
            </a:r>
            <a:r>
              <a:rPr lang="lt-LT" dirty="0" err="1"/>
              <a:t>neiškaikė</a:t>
            </a:r>
            <a:r>
              <a:rPr lang="lt-LT" dirty="0"/>
              <a:t>, tačiau rezultatai nėra blogi, nes pagrindiniu lygmeniu išlaikė virš 85 %</a:t>
            </a:r>
            <a:r>
              <a:rPr lang="lt-LT" baseline="0" dirty="0"/>
              <a:t> </a:t>
            </a:r>
            <a:r>
              <a:rPr lang="lt-LT" dirty="0"/>
              <a:t>laikiusiųjų (2018 m. - 38,5%, 2019 m. - 60%), šalies 2020 m. rodiklis  – 53%. </a:t>
            </a:r>
          </a:p>
          <a:p>
            <a:r>
              <a:rPr lang="lt-LT" dirty="0"/>
              <a:t>Istorijos rezultatai taip pat nėra blogi,</a:t>
            </a:r>
            <a:r>
              <a:rPr lang="lt-LT" baseline="0" dirty="0"/>
              <a:t> nes pagrindiniu lygmeniu jį išlaikė 73,3% laikiusių (2019 m. - 66,7%; </a:t>
            </a:r>
            <a:r>
              <a:rPr lang="lt-LT" dirty="0"/>
              <a:t>2018 m. - 52%;</a:t>
            </a:r>
            <a:r>
              <a:rPr lang="lt-LT" baseline="0" dirty="0"/>
              <a:t> </a:t>
            </a:r>
            <a:r>
              <a:rPr lang="lt-LT" dirty="0"/>
              <a:t>2017 m. – 57%),</a:t>
            </a:r>
            <a:r>
              <a:rPr lang="lt-LT" baseline="0" dirty="0"/>
              <a:t> šalies rodiklis 70,7%</a:t>
            </a:r>
            <a:r>
              <a:rPr lang="lt-LT" dirty="0"/>
              <a:t>.</a:t>
            </a:r>
          </a:p>
          <a:p>
            <a:r>
              <a:rPr lang="lt-LT" dirty="0"/>
              <a:t>2018 m. geografijos rezultatai buvo geriausi per pastaruosius 5 metus; šiemet jie ženkliai prastesni, nes 87,5 proc. kandidatų išlaikė tik patenkinamuoju lygmeniu (2019 m. - pusė kandidatų, 2018</a:t>
            </a:r>
            <a:r>
              <a:rPr lang="lt-LT" baseline="0" dirty="0"/>
              <a:t> m. – </a:t>
            </a:r>
            <a:r>
              <a:rPr lang="lt-LT" dirty="0"/>
              <a:t>apie 43%). Tačiau apie šį egzaminą nedarytina ypatinga išvada</a:t>
            </a:r>
            <a:r>
              <a:rPr lang="lt-LT" baseline="0" dirty="0"/>
              <a:t>, nes laiko labai  nedaug kandidatų.</a:t>
            </a:r>
            <a:endParaRPr lang="lt-LT" dirty="0"/>
          </a:p>
        </p:txBody>
      </p:sp>
      <p:sp>
        <p:nvSpPr>
          <p:cNvPr id="4" name="Antraštės vietos rezervavimo ženklas 3"/>
          <p:cNvSpPr>
            <a:spLocks noGrp="1"/>
          </p:cNvSpPr>
          <p:nvPr>
            <p:ph type="hdr" sz="quarter" idx="10"/>
          </p:nvPr>
        </p:nvSpPr>
        <p:spPr/>
        <p:txBody>
          <a:bodyPr/>
          <a:lstStyle/>
          <a:p>
            <a:pPr>
              <a:defRPr/>
            </a:pPr>
            <a:r>
              <a:rPr lang="lt-LT"/>
              <a:t>VBE statistika</a:t>
            </a:r>
          </a:p>
        </p:txBody>
      </p:sp>
      <p:sp>
        <p:nvSpPr>
          <p:cNvPr id="5" name="Skaidrės numerio vietos rezervavimo ženklas 4"/>
          <p:cNvSpPr>
            <a:spLocks noGrp="1"/>
          </p:cNvSpPr>
          <p:nvPr>
            <p:ph type="sldNum" sz="quarter" idx="11"/>
          </p:nvPr>
        </p:nvSpPr>
        <p:spPr/>
        <p:txBody>
          <a:bodyPr/>
          <a:lstStyle/>
          <a:p>
            <a:pPr>
              <a:defRPr/>
            </a:pPr>
            <a:fld id="{6174A1B4-DB4C-44BF-9607-AE3C19563534}" type="slidenum">
              <a:rPr lang="lt-LT" smtClean="0"/>
              <a:pPr>
                <a:defRPr/>
              </a:pPr>
              <a:t>6</a:t>
            </a:fld>
            <a:endParaRPr lang="lt-LT"/>
          </a:p>
        </p:txBody>
      </p:sp>
    </p:spTree>
    <p:extLst>
      <p:ext uri="{BB962C8B-B14F-4D97-AF65-F5344CB8AC3E}">
        <p14:creationId xmlns:p14="http://schemas.microsoft.com/office/powerpoint/2010/main" val="9591539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dirty="0"/>
              <a:t>Bendras LKL VBE vidurkis padidėjo – 42,1 (2017 m. – 27, 2018 m. - 35,5).</a:t>
            </a:r>
          </a:p>
        </p:txBody>
      </p:sp>
      <p:sp>
        <p:nvSpPr>
          <p:cNvPr id="4" name="Antraštės vietos rezervavimo ženklas 3"/>
          <p:cNvSpPr>
            <a:spLocks noGrp="1"/>
          </p:cNvSpPr>
          <p:nvPr>
            <p:ph type="hdr" sz="quarter" idx="10"/>
          </p:nvPr>
        </p:nvSpPr>
        <p:spPr/>
        <p:txBody>
          <a:bodyPr/>
          <a:lstStyle/>
          <a:p>
            <a:pPr>
              <a:defRPr/>
            </a:pPr>
            <a:r>
              <a:rPr lang="lt-LT"/>
              <a:t>VBE statistika</a:t>
            </a:r>
          </a:p>
        </p:txBody>
      </p:sp>
      <p:sp>
        <p:nvSpPr>
          <p:cNvPr id="5" name="Skaidrės numerio vietos rezervavimo ženklas 4"/>
          <p:cNvSpPr>
            <a:spLocks noGrp="1"/>
          </p:cNvSpPr>
          <p:nvPr>
            <p:ph type="sldNum" sz="quarter" idx="11"/>
          </p:nvPr>
        </p:nvSpPr>
        <p:spPr/>
        <p:txBody>
          <a:bodyPr/>
          <a:lstStyle/>
          <a:p>
            <a:pPr>
              <a:defRPr/>
            </a:pPr>
            <a:fld id="{6174A1B4-DB4C-44BF-9607-AE3C19563534}" type="slidenum">
              <a:rPr lang="lt-LT" smtClean="0"/>
              <a:pPr>
                <a:defRPr/>
              </a:pPr>
              <a:t>7</a:t>
            </a:fld>
            <a:endParaRPr lang="lt-LT"/>
          </a:p>
        </p:txBody>
      </p:sp>
    </p:spTree>
    <p:extLst>
      <p:ext uri="{BB962C8B-B14F-4D97-AF65-F5344CB8AC3E}">
        <p14:creationId xmlns:p14="http://schemas.microsoft.com/office/powerpoint/2010/main" val="3129144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dirty="0"/>
              <a:t>2019 m. IT VBE rezultatai</a:t>
            </a:r>
            <a:r>
              <a:rPr lang="lt-LT" baseline="0" dirty="0"/>
              <a:t> skiriasi </a:t>
            </a:r>
            <a:r>
              <a:rPr lang="lt-LT" dirty="0"/>
              <a:t>tarp abiejų gimnazijų beveik 2,5 karto.</a:t>
            </a:r>
          </a:p>
        </p:txBody>
      </p:sp>
      <p:sp>
        <p:nvSpPr>
          <p:cNvPr id="4" name="Antraštės vietos rezervavimo ženklas 3"/>
          <p:cNvSpPr>
            <a:spLocks noGrp="1"/>
          </p:cNvSpPr>
          <p:nvPr>
            <p:ph type="hdr" sz="quarter" idx="10"/>
          </p:nvPr>
        </p:nvSpPr>
        <p:spPr/>
        <p:txBody>
          <a:bodyPr/>
          <a:lstStyle/>
          <a:p>
            <a:pPr>
              <a:defRPr/>
            </a:pPr>
            <a:r>
              <a:rPr lang="lt-LT"/>
              <a:t>VBE statistika</a:t>
            </a:r>
          </a:p>
        </p:txBody>
      </p:sp>
      <p:sp>
        <p:nvSpPr>
          <p:cNvPr id="5" name="Skaidrės numerio vietos rezervavimo ženklas 4"/>
          <p:cNvSpPr>
            <a:spLocks noGrp="1"/>
          </p:cNvSpPr>
          <p:nvPr>
            <p:ph type="sldNum" sz="quarter" idx="11"/>
          </p:nvPr>
        </p:nvSpPr>
        <p:spPr/>
        <p:txBody>
          <a:bodyPr/>
          <a:lstStyle/>
          <a:p>
            <a:pPr>
              <a:defRPr/>
            </a:pPr>
            <a:fld id="{6174A1B4-DB4C-44BF-9607-AE3C19563534}" type="slidenum">
              <a:rPr lang="lt-LT" smtClean="0"/>
              <a:pPr>
                <a:defRPr/>
              </a:pPr>
              <a:t>8</a:t>
            </a:fld>
            <a:endParaRPr lang="lt-LT"/>
          </a:p>
        </p:txBody>
      </p:sp>
    </p:spTree>
    <p:extLst>
      <p:ext uri="{BB962C8B-B14F-4D97-AF65-F5344CB8AC3E}">
        <p14:creationId xmlns:p14="http://schemas.microsoft.com/office/powerpoint/2010/main" val="38720643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dirty="0"/>
              <a:t>2018 m. fizikos BE vidurkis nefiksuotas, nes laikė</a:t>
            </a:r>
            <a:r>
              <a:rPr lang="lt-LT" baseline="0" dirty="0"/>
              <a:t> tik vienas kandidatas.</a:t>
            </a:r>
            <a:endParaRPr lang="lt-LT" dirty="0"/>
          </a:p>
        </p:txBody>
      </p:sp>
      <p:sp>
        <p:nvSpPr>
          <p:cNvPr id="4" name="Antraštės vietos rezervavimo ženklas 3"/>
          <p:cNvSpPr>
            <a:spLocks noGrp="1"/>
          </p:cNvSpPr>
          <p:nvPr>
            <p:ph type="hdr" sz="quarter" idx="10"/>
          </p:nvPr>
        </p:nvSpPr>
        <p:spPr/>
        <p:txBody>
          <a:bodyPr/>
          <a:lstStyle/>
          <a:p>
            <a:pPr>
              <a:defRPr/>
            </a:pPr>
            <a:r>
              <a:rPr lang="lt-LT"/>
              <a:t>VBE statistika</a:t>
            </a:r>
          </a:p>
        </p:txBody>
      </p:sp>
      <p:sp>
        <p:nvSpPr>
          <p:cNvPr id="5" name="Skaidrės numerio vietos rezervavimo ženklas 4"/>
          <p:cNvSpPr>
            <a:spLocks noGrp="1"/>
          </p:cNvSpPr>
          <p:nvPr>
            <p:ph type="sldNum" sz="quarter" idx="11"/>
          </p:nvPr>
        </p:nvSpPr>
        <p:spPr/>
        <p:txBody>
          <a:bodyPr/>
          <a:lstStyle/>
          <a:p>
            <a:pPr>
              <a:defRPr/>
            </a:pPr>
            <a:fld id="{6174A1B4-DB4C-44BF-9607-AE3C19563534}" type="slidenum">
              <a:rPr lang="lt-LT" smtClean="0"/>
              <a:pPr>
                <a:defRPr/>
              </a:pPr>
              <a:t>9</a:t>
            </a:fld>
            <a:endParaRPr lang="lt-LT"/>
          </a:p>
        </p:txBody>
      </p:sp>
    </p:spTree>
    <p:extLst>
      <p:ext uri="{BB962C8B-B14F-4D97-AF65-F5344CB8AC3E}">
        <p14:creationId xmlns:p14="http://schemas.microsoft.com/office/powerpoint/2010/main" val="3342561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Antraštės vietos rezervavimo ženklas 3"/>
          <p:cNvSpPr>
            <a:spLocks noGrp="1"/>
          </p:cNvSpPr>
          <p:nvPr>
            <p:ph type="hdr" sz="quarter" idx="10"/>
          </p:nvPr>
        </p:nvSpPr>
        <p:spPr/>
        <p:txBody>
          <a:bodyPr/>
          <a:lstStyle/>
          <a:p>
            <a:pPr>
              <a:defRPr/>
            </a:pPr>
            <a:r>
              <a:rPr lang="lt-LT"/>
              <a:t>VBE statistika</a:t>
            </a:r>
          </a:p>
        </p:txBody>
      </p:sp>
      <p:sp>
        <p:nvSpPr>
          <p:cNvPr id="5" name="Skaidrės numerio vietos rezervavimo ženklas 4"/>
          <p:cNvSpPr>
            <a:spLocks noGrp="1"/>
          </p:cNvSpPr>
          <p:nvPr>
            <p:ph type="sldNum" sz="quarter" idx="11"/>
          </p:nvPr>
        </p:nvSpPr>
        <p:spPr/>
        <p:txBody>
          <a:bodyPr/>
          <a:lstStyle/>
          <a:p>
            <a:pPr>
              <a:defRPr/>
            </a:pPr>
            <a:fld id="{6174A1B4-DB4C-44BF-9607-AE3C19563534}" type="slidenum">
              <a:rPr lang="lt-LT" smtClean="0"/>
              <a:pPr>
                <a:defRPr/>
              </a:pPr>
              <a:t>10</a:t>
            </a:fld>
            <a:endParaRPr lang="lt-LT"/>
          </a:p>
        </p:txBody>
      </p:sp>
    </p:spTree>
    <p:extLst>
      <p:ext uri="{BB962C8B-B14F-4D97-AF65-F5344CB8AC3E}">
        <p14:creationId xmlns:p14="http://schemas.microsoft.com/office/powerpoint/2010/main" val="1666364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Antraštės vietos rezervavimo ženklas 3"/>
          <p:cNvSpPr>
            <a:spLocks noGrp="1"/>
          </p:cNvSpPr>
          <p:nvPr>
            <p:ph type="hdr" sz="quarter" idx="10"/>
          </p:nvPr>
        </p:nvSpPr>
        <p:spPr/>
        <p:txBody>
          <a:bodyPr/>
          <a:lstStyle/>
          <a:p>
            <a:pPr>
              <a:defRPr/>
            </a:pPr>
            <a:r>
              <a:rPr lang="lt-LT"/>
              <a:t>VBE statistika</a:t>
            </a:r>
          </a:p>
        </p:txBody>
      </p:sp>
      <p:sp>
        <p:nvSpPr>
          <p:cNvPr id="5" name="Skaidrės numerio vietos rezervavimo ženklas 4"/>
          <p:cNvSpPr>
            <a:spLocks noGrp="1"/>
          </p:cNvSpPr>
          <p:nvPr>
            <p:ph type="sldNum" sz="quarter" idx="11"/>
          </p:nvPr>
        </p:nvSpPr>
        <p:spPr/>
        <p:txBody>
          <a:bodyPr/>
          <a:lstStyle/>
          <a:p>
            <a:pPr>
              <a:defRPr/>
            </a:pPr>
            <a:fld id="{6174A1B4-DB4C-44BF-9607-AE3C19563534}" type="slidenum">
              <a:rPr lang="lt-LT" smtClean="0"/>
              <a:pPr>
                <a:defRPr/>
              </a:pPr>
              <a:t>11</a:t>
            </a:fld>
            <a:endParaRPr lang="lt-LT"/>
          </a:p>
        </p:txBody>
      </p:sp>
    </p:spTree>
    <p:extLst>
      <p:ext uri="{BB962C8B-B14F-4D97-AF65-F5344CB8AC3E}">
        <p14:creationId xmlns:p14="http://schemas.microsoft.com/office/powerpoint/2010/main" val="643538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dirty="0"/>
              <a:t>Už</a:t>
            </a:r>
            <a:r>
              <a:rPr lang="lt-LT" baseline="0" dirty="0"/>
              <a:t> 2017 m. grafike duomenų nėra, nes laikė tik vienos mokyklos abiturientai. 2020 metais bendras balo vidurkis padidėjo nuo 5,9 (2019 m.) iki 6,2 (2020 m.). Gavusių 9-10 balų įvertinimą dalis: 2018 m. – 4,3% (šalyje 3,5%), 2019 m. – 2,3% (šalyje 3,3%), 2020 m. – 2,7% (šalyje 2,7%). Įvertintų 4 balais mokinių dalis rusų mok. k. mokyklose ženkliai sumažėjo, palyginus su 2019 m., ir skirtumas tarp mokyklų rusų ir lietuvių mok. k. mokyklų pagal šį rodiklį procentine išraiška beveik susilygino. Todėl, galima teigti, kad šio mokyklinio BE rezultatai palaipsniui gerėja. Tačiau išlieka tendencija, kad įvertinimo vidurkio skirtumas tarp rusų ir lietuvių mok. k. mokyklų vis dar sudaro apie 1 balą. </a:t>
            </a:r>
            <a:endParaRPr lang="lt-LT" dirty="0"/>
          </a:p>
        </p:txBody>
      </p:sp>
      <p:sp>
        <p:nvSpPr>
          <p:cNvPr id="4" name="Antraštės vietos rezervavimo ženklas 3"/>
          <p:cNvSpPr>
            <a:spLocks noGrp="1"/>
          </p:cNvSpPr>
          <p:nvPr>
            <p:ph type="hdr" sz="quarter" idx="10"/>
          </p:nvPr>
        </p:nvSpPr>
        <p:spPr/>
        <p:txBody>
          <a:bodyPr/>
          <a:lstStyle/>
          <a:p>
            <a:pPr>
              <a:defRPr/>
            </a:pPr>
            <a:r>
              <a:rPr lang="lt-LT"/>
              <a:t>VBE statistika</a:t>
            </a:r>
          </a:p>
        </p:txBody>
      </p:sp>
      <p:sp>
        <p:nvSpPr>
          <p:cNvPr id="5" name="Skaidrės numerio vietos rezervavimo ženklas 4"/>
          <p:cNvSpPr>
            <a:spLocks noGrp="1"/>
          </p:cNvSpPr>
          <p:nvPr>
            <p:ph type="sldNum" sz="quarter" idx="11"/>
          </p:nvPr>
        </p:nvSpPr>
        <p:spPr/>
        <p:txBody>
          <a:bodyPr/>
          <a:lstStyle/>
          <a:p>
            <a:pPr>
              <a:defRPr/>
            </a:pPr>
            <a:fld id="{6174A1B4-DB4C-44BF-9607-AE3C19563534}" type="slidenum">
              <a:rPr lang="lt-LT" smtClean="0"/>
              <a:pPr>
                <a:defRPr/>
              </a:pPr>
              <a:t>12</a:t>
            </a:fld>
            <a:endParaRPr lang="lt-LT"/>
          </a:p>
        </p:txBody>
      </p:sp>
    </p:spTree>
    <p:extLst>
      <p:ext uri="{BB962C8B-B14F-4D97-AF65-F5344CB8AC3E}">
        <p14:creationId xmlns:p14="http://schemas.microsoft.com/office/powerpoint/2010/main" val="19894368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Antraštės vietos rezervavimo ženklas 3"/>
          <p:cNvSpPr>
            <a:spLocks noGrp="1"/>
          </p:cNvSpPr>
          <p:nvPr>
            <p:ph type="hdr" sz="quarter" idx="10"/>
          </p:nvPr>
        </p:nvSpPr>
        <p:spPr/>
        <p:txBody>
          <a:bodyPr/>
          <a:lstStyle/>
          <a:p>
            <a:pPr>
              <a:defRPr/>
            </a:pPr>
            <a:r>
              <a:rPr lang="lt-LT"/>
              <a:t>VBE statistika</a:t>
            </a:r>
          </a:p>
        </p:txBody>
      </p:sp>
      <p:sp>
        <p:nvSpPr>
          <p:cNvPr id="5" name="Skaidrės numerio vietos rezervavimo ženklas 4"/>
          <p:cNvSpPr>
            <a:spLocks noGrp="1"/>
          </p:cNvSpPr>
          <p:nvPr>
            <p:ph type="sldNum" sz="quarter" idx="11"/>
          </p:nvPr>
        </p:nvSpPr>
        <p:spPr/>
        <p:txBody>
          <a:bodyPr/>
          <a:lstStyle/>
          <a:p>
            <a:pPr>
              <a:defRPr/>
            </a:pPr>
            <a:fld id="{6174A1B4-DB4C-44BF-9607-AE3C19563534}" type="slidenum">
              <a:rPr lang="lt-LT" smtClean="0"/>
              <a:pPr>
                <a:defRPr/>
              </a:pPr>
              <a:t>13</a:t>
            </a:fld>
            <a:endParaRPr lang="lt-LT"/>
          </a:p>
        </p:txBody>
      </p:sp>
    </p:spTree>
    <p:extLst>
      <p:ext uri="{BB962C8B-B14F-4D97-AF65-F5344CB8AC3E}">
        <p14:creationId xmlns:p14="http://schemas.microsoft.com/office/powerpoint/2010/main" val="23961842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Antraštės vietos rezervavimo ženklas 3"/>
          <p:cNvSpPr>
            <a:spLocks noGrp="1"/>
          </p:cNvSpPr>
          <p:nvPr>
            <p:ph type="hdr" sz="quarter" idx="10"/>
          </p:nvPr>
        </p:nvSpPr>
        <p:spPr/>
        <p:txBody>
          <a:bodyPr/>
          <a:lstStyle/>
          <a:p>
            <a:pPr>
              <a:defRPr/>
            </a:pPr>
            <a:r>
              <a:rPr lang="lt-LT"/>
              <a:t>VBE statistika</a:t>
            </a:r>
          </a:p>
        </p:txBody>
      </p:sp>
      <p:sp>
        <p:nvSpPr>
          <p:cNvPr id="5" name="Skaidrės numerio vietos rezervavimo ženklas 4"/>
          <p:cNvSpPr>
            <a:spLocks noGrp="1"/>
          </p:cNvSpPr>
          <p:nvPr>
            <p:ph type="sldNum" sz="quarter" idx="11"/>
          </p:nvPr>
        </p:nvSpPr>
        <p:spPr/>
        <p:txBody>
          <a:bodyPr/>
          <a:lstStyle/>
          <a:p>
            <a:pPr>
              <a:defRPr/>
            </a:pPr>
            <a:fld id="{6174A1B4-DB4C-44BF-9607-AE3C19563534}" type="slidenum">
              <a:rPr lang="lt-LT" smtClean="0"/>
              <a:pPr>
                <a:defRPr/>
              </a:pPr>
              <a:t>14</a:t>
            </a:fld>
            <a:endParaRPr lang="lt-LT"/>
          </a:p>
        </p:txBody>
      </p:sp>
    </p:spTree>
    <p:extLst>
      <p:ext uri="{BB962C8B-B14F-4D97-AF65-F5344CB8AC3E}">
        <p14:creationId xmlns:p14="http://schemas.microsoft.com/office/powerpoint/2010/main" val="2396184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Pavadinimo skaidrė">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gd name="T0" fmla="*/ 2147483647 w 3985"/>
              <a:gd name="T1" fmla="*/ 0 h 3619"/>
              <a:gd name="T2" fmla="*/ 0 w 3985"/>
              <a:gd name="T3" fmla="*/ 2147483647 h 3619"/>
              <a:gd name="T4" fmla="*/ 2147483647 w 3985"/>
              <a:gd name="T5" fmla="*/ 2147483647 h 3619"/>
              <a:gd name="T6" fmla="*/ 2147483647 w 3985"/>
              <a:gd name="T7" fmla="*/ 2147483647 h 3619"/>
              <a:gd name="T8" fmla="*/ 2147483647 w 3985"/>
              <a:gd name="T9" fmla="*/ 0 h 3619"/>
              <a:gd name="T10" fmla="*/ 2147483647 w 3985"/>
              <a:gd name="T11" fmla="*/ 0 h 36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 h="3619">
                <a:moveTo>
                  <a:pt x="2822" y="0"/>
                </a:moveTo>
                <a:lnTo>
                  <a:pt x="0" y="975"/>
                </a:lnTo>
                <a:lnTo>
                  <a:pt x="2169" y="3619"/>
                </a:lnTo>
                <a:lnTo>
                  <a:pt x="3985" y="1125"/>
                </a:lnTo>
                <a:lnTo>
                  <a:pt x="282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grpSp>
        <p:nvGrpSpPr>
          <p:cNvPr id="5"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gd name="T0" fmla="*/ 2147483647 w 794"/>
                <a:gd name="T1" fmla="*/ 2147483647 h 414"/>
                <a:gd name="T2" fmla="*/ 2147483647 w 794"/>
                <a:gd name="T3" fmla="*/ 2147483647 h 414"/>
                <a:gd name="T4" fmla="*/ 2147483647 w 794"/>
                <a:gd name="T5" fmla="*/ 2147483647 h 414"/>
                <a:gd name="T6" fmla="*/ 2147483647 w 794"/>
                <a:gd name="T7" fmla="*/ 0 h 414"/>
                <a:gd name="T8" fmla="*/ 2147483647 w 794"/>
                <a:gd name="T9" fmla="*/ 2147483647 h 414"/>
                <a:gd name="T10" fmla="*/ 0 w 794"/>
                <a:gd name="T11" fmla="*/ 2147483647 h 414"/>
                <a:gd name="T12" fmla="*/ 2147483647 w 794"/>
                <a:gd name="T13" fmla="*/ 2147483647 h 414"/>
                <a:gd name="T14" fmla="*/ 2147483647 w 794"/>
                <a:gd name="T15" fmla="*/ 2147483647 h 414"/>
                <a:gd name="T16" fmla="*/ 2147483647 w 794"/>
                <a:gd name="T17" fmla="*/ 2147483647 h 414"/>
                <a:gd name="T18" fmla="*/ 2147483647 w 794"/>
                <a:gd name="T19" fmla="*/ 2147483647 h 414"/>
                <a:gd name="T20" fmla="*/ 2147483647 w 794"/>
                <a:gd name="T21" fmla="*/ 2147483647 h 414"/>
                <a:gd name="T22" fmla="*/ 2147483647 w 794"/>
                <a:gd name="T23" fmla="*/ 2147483647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7" name="Freeform 10"/>
            <p:cNvSpPr>
              <a:spLocks/>
            </p:cNvSpPr>
            <p:nvPr userDrawn="1"/>
          </p:nvSpPr>
          <p:spPr bwMode="auto">
            <a:xfrm>
              <a:off x="166" y="261"/>
              <a:ext cx="2244" cy="1007"/>
            </a:xfrm>
            <a:custGeom>
              <a:avLst/>
              <a:gdLst>
                <a:gd name="T0" fmla="*/ 25822135 w 1586"/>
                <a:gd name="T1" fmla="*/ 0 h 821"/>
                <a:gd name="T2" fmla="*/ 250803992 w 1586"/>
                <a:gd name="T3" fmla="*/ 659352 h 821"/>
                <a:gd name="T4" fmla="*/ 269067427 w 1586"/>
                <a:gd name="T5" fmla="*/ 810588 h 821"/>
                <a:gd name="T6" fmla="*/ 298879185 w 1586"/>
                <a:gd name="T7" fmla="*/ 1006105 h 821"/>
                <a:gd name="T8" fmla="*/ 294925158 w 1586"/>
                <a:gd name="T9" fmla="*/ 1043069 h 821"/>
                <a:gd name="T10" fmla="*/ 254338558 w 1586"/>
                <a:gd name="T11" fmla="*/ 999744 h 821"/>
                <a:gd name="T12" fmla="*/ 215723795 w 1586"/>
                <a:gd name="T13" fmla="*/ 1030436 h 821"/>
                <a:gd name="T14" fmla="*/ 7800775 w 1586"/>
                <a:gd name="T15" fmla="*/ 379641 h 821"/>
                <a:gd name="T16" fmla="*/ 0 w 1586"/>
                <a:gd name="T17" fmla="*/ 190636 h 821"/>
                <a:gd name="T18" fmla="*/ 8649896 w 1586"/>
                <a:gd name="T19" fmla="*/ 40188 h 821"/>
                <a:gd name="T20" fmla="*/ 25822135 w 1586"/>
                <a:gd name="T21" fmla="*/ 0 h 821"/>
                <a:gd name="T22" fmla="*/ 25822135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8" name="Freeform 11"/>
            <p:cNvSpPr>
              <a:spLocks/>
            </p:cNvSpPr>
            <p:nvPr userDrawn="1"/>
          </p:nvSpPr>
          <p:spPr bwMode="auto">
            <a:xfrm>
              <a:off x="474" y="344"/>
              <a:ext cx="1488" cy="919"/>
            </a:xfrm>
            <a:custGeom>
              <a:avLst/>
              <a:gdLst>
                <a:gd name="T0" fmla="*/ 0 w 1049"/>
                <a:gd name="T1" fmla="*/ 458554 h 747"/>
                <a:gd name="T2" fmla="*/ 189944897 w 1049"/>
                <a:gd name="T3" fmla="*/ 1054932 h 747"/>
                <a:gd name="T4" fmla="*/ 193477942 w 1049"/>
                <a:gd name="T5" fmla="*/ 754203 h 747"/>
                <a:gd name="T6" fmla="*/ 216135909 w 1049"/>
                <a:gd name="T7" fmla="*/ 596192 h 747"/>
                <a:gd name="T8" fmla="*/ 16068407 w 1049"/>
                <a:gd name="T9" fmla="*/ 0 h 747"/>
                <a:gd name="T10" fmla="*/ 0 w 1049"/>
                <a:gd name="T11" fmla="*/ 178650 h 747"/>
                <a:gd name="T12" fmla="*/ 0 w 1049"/>
                <a:gd name="T13" fmla="*/ 458554 h 747"/>
                <a:gd name="T14" fmla="*/ 0 w 1049"/>
                <a:gd name="T15" fmla="*/ 458554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grpSp>
          <p:nvGrpSpPr>
            <p:cNvPr id="9"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gd name="T0" fmla="*/ 19914667 w 150"/>
                  <a:gd name="T1" fmla="*/ 0 h 173"/>
                  <a:gd name="T2" fmla="*/ 7330270 w 150"/>
                  <a:gd name="T3" fmla="*/ 113505 h 173"/>
                  <a:gd name="T4" fmla="*/ 0 w 150"/>
                  <a:gd name="T5" fmla="*/ 296101 h 173"/>
                  <a:gd name="T6" fmla="*/ 14490273 w 150"/>
                  <a:gd name="T7" fmla="*/ 273664 h 173"/>
                  <a:gd name="T8" fmla="*/ 18666266 w 150"/>
                  <a:gd name="T9" fmla="*/ 144582 h 173"/>
                  <a:gd name="T10" fmla="*/ 27237056 w 150"/>
                  <a:gd name="T11" fmla="*/ 45914 h 173"/>
                  <a:gd name="T12" fmla="*/ 19914667 w 150"/>
                  <a:gd name="T13" fmla="*/ 0 h 173"/>
                  <a:gd name="T14" fmla="*/ 19914667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1" name="Freeform 14"/>
              <p:cNvSpPr>
                <a:spLocks/>
              </p:cNvSpPr>
              <p:nvPr userDrawn="1"/>
            </p:nvSpPr>
            <p:spPr bwMode="auto">
              <a:xfrm>
                <a:off x="123" y="148"/>
                <a:ext cx="2386" cy="1081"/>
              </a:xfrm>
              <a:custGeom>
                <a:avLst/>
                <a:gdLst>
                  <a:gd name="T0" fmla="*/ 30861170 w 1684"/>
                  <a:gd name="T1" fmla="*/ 0 h 880"/>
                  <a:gd name="T2" fmla="*/ 12477342 w 1684"/>
                  <a:gd name="T3" fmla="*/ 69734 h 880"/>
                  <a:gd name="T4" fmla="*/ 0 w 1684"/>
                  <a:gd name="T5" fmla="*/ 278800 h 880"/>
                  <a:gd name="T6" fmla="*/ 13308863 w 1684"/>
                  <a:gd name="T7" fmla="*/ 480796 h 880"/>
                  <a:gd name="T8" fmla="*/ 233923723 w 1684"/>
                  <a:gd name="T9" fmla="*/ 1161471 h 880"/>
                  <a:gd name="T10" fmla="*/ 281448705 w 1684"/>
                  <a:gd name="T11" fmla="*/ 1119095 h 880"/>
                  <a:gd name="T12" fmla="*/ 319959394 w 1684"/>
                  <a:gd name="T13" fmla="*/ 1178990 h 880"/>
                  <a:gd name="T14" fmla="*/ 333321495 w 1684"/>
                  <a:gd name="T15" fmla="*/ 1083817 h 880"/>
                  <a:gd name="T16" fmla="*/ 297263002 w 1684"/>
                  <a:gd name="T17" fmla="*/ 889282 h 880"/>
                  <a:gd name="T18" fmla="*/ 282612078 w 1684"/>
                  <a:gd name="T19" fmla="*/ 686675 h 880"/>
                  <a:gd name="T20" fmla="*/ 271049216 w 1684"/>
                  <a:gd name="T21" fmla="*/ 706149 h 880"/>
                  <a:gd name="T22" fmla="*/ 284787237 w 1684"/>
                  <a:gd name="T23" fmla="*/ 889282 h 880"/>
                  <a:gd name="T24" fmla="*/ 312331176 w 1684"/>
                  <a:gd name="T25" fmla="*/ 1084567 h 880"/>
                  <a:gd name="T26" fmla="*/ 279703514 w 1684"/>
                  <a:gd name="T27" fmla="*/ 1054605 h 880"/>
                  <a:gd name="T28" fmla="*/ 241232496 w 1684"/>
                  <a:gd name="T29" fmla="*/ 1089415 h 880"/>
                  <a:gd name="T30" fmla="*/ 248352443 w 1684"/>
                  <a:gd name="T31" fmla="*/ 870262 h 880"/>
                  <a:gd name="T32" fmla="*/ 264847534 w 1684"/>
                  <a:gd name="T33" fmla="*/ 720919 h 880"/>
                  <a:gd name="T34" fmla="*/ 245537306 w 1684"/>
                  <a:gd name="T35" fmla="*/ 739526 h 880"/>
                  <a:gd name="T36" fmla="*/ 230566772 w 1684"/>
                  <a:gd name="T37" fmla="*/ 882293 h 880"/>
                  <a:gd name="T38" fmla="*/ 225478935 w 1684"/>
                  <a:gd name="T39" fmla="*/ 1060117 h 880"/>
                  <a:gd name="T40" fmla="*/ 21203005 w 1684"/>
                  <a:gd name="T41" fmla="*/ 415235 h 880"/>
                  <a:gd name="T42" fmla="*/ 15786714 w 1684"/>
                  <a:gd name="T43" fmla="*/ 287612 h 880"/>
                  <a:gd name="T44" fmla="*/ 20376290 w 1684"/>
                  <a:gd name="T45" fmla="*/ 128080 h 880"/>
                  <a:gd name="T46" fmla="*/ 42881470 w 1684"/>
                  <a:gd name="T47" fmla="*/ 0 h 880"/>
                  <a:gd name="T48" fmla="*/ 30861170 w 1684"/>
                  <a:gd name="T49" fmla="*/ 0 h 880"/>
                  <a:gd name="T50" fmla="*/ 30861170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2" name="Freeform 15"/>
              <p:cNvSpPr>
                <a:spLocks/>
              </p:cNvSpPr>
              <p:nvPr userDrawn="1"/>
            </p:nvSpPr>
            <p:spPr bwMode="auto">
              <a:xfrm>
                <a:off x="324" y="158"/>
                <a:ext cx="1686" cy="614"/>
              </a:xfrm>
              <a:custGeom>
                <a:avLst/>
                <a:gdLst>
                  <a:gd name="T0" fmla="*/ 19791526 w 1190"/>
                  <a:gd name="T1" fmla="*/ 0 h 500"/>
                  <a:gd name="T2" fmla="*/ 235238196 w 1190"/>
                  <a:gd name="T3" fmla="*/ 648779 h 500"/>
                  <a:gd name="T4" fmla="*/ 212557501 w 1190"/>
                  <a:gd name="T5" fmla="*/ 661952 h 500"/>
                  <a:gd name="T6" fmla="*/ 0 w 1190"/>
                  <a:gd name="T7" fmla="*/ 35703 h 500"/>
                  <a:gd name="T8" fmla="*/ 19791526 w 1190"/>
                  <a:gd name="T9" fmla="*/ 0 h 500"/>
                  <a:gd name="T10" fmla="*/ 19791526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3" name="Freeform 16"/>
              <p:cNvSpPr>
                <a:spLocks/>
              </p:cNvSpPr>
              <p:nvPr userDrawn="1"/>
            </p:nvSpPr>
            <p:spPr bwMode="auto">
              <a:xfrm>
                <a:off x="409" y="251"/>
                <a:ext cx="227" cy="410"/>
              </a:xfrm>
              <a:custGeom>
                <a:avLst/>
                <a:gdLst>
                  <a:gd name="T0" fmla="*/ 24102368 w 160"/>
                  <a:gd name="T1" fmla="*/ 0 h 335"/>
                  <a:gd name="T2" fmla="*/ 3946755 w 160"/>
                  <a:gd name="T3" fmla="*/ 125514 h 335"/>
                  <a:gd name="T4" fmla="*/ 0 w 160"/>
                  <a:gd name="T5" fmla="*/ 270398 h 335"/>
                  <a:gd name="T6" fmla="*/ 6916357 w 160"/>
                  <a:gd name="T7" fmla="*/ 369591 h 335"/>
                  <a:gd name="T8" fmla="*/ 19433976 w 160"/>
                  <a:gd name="T9" fmla="*/ 394094 h 335"/>
                  <a:gd name="T10" fmla="*/ 15778465 w 160"/>
                  <a:gd name="T11" fmla="*/ 180520 h 335"/>
                  <a:gd name="T12" fmla="*/ 33154335 w 160"/>
                  <a:gd name="T13" fmla="*/ 20554 h 335"/>
                  <a:gd name="T14" fmla="*/ 24102368 w 160"/>
                  <a:gd name="T15" fmla="*/ 0 h 335"/>
                  <a:gd name="T16" fmla="*/ 24102368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4" name="Freeform 17"/>
              <p:cNvSpPr>
                <a:spLocks/>
              </p:cNvSpPr>
              <p:nvPr userDrawn="1"/>
            </p:nvSpPr>
            <p:spPr bwMode="auto">
              <a:xfrm>
                <a:off x="846" y="536"/>
                <a:ext cx="691" cy="364"/>
              </a:xfrm>
              <a:custGeom>
                <a:avLst/>
                <a:gdLst>
                  <a:gd name="T0" fmla="*/ 2582872 w 489"/>
                  <a:gd name="T1" fmla="*/ 47841 h 296"/>
                  <a:gd name="T2" fmla="*/ 28787044 w 489"/>
                  <a:gd name="T3" fmla="*/ 92337 h 296"/>
                  <a:gd name="T4" fmla="*/ 58412186 w 489"/>
                  <a:gd name="T5" fmla="*/ 190917 h 296"/>
                  <a:gd name="T6" fmla="*/ 79330437 w 489"/>
                  <a:gd name="T7" fmla="*/ 338585 h 296"/>
                  <a:gd name="T8" fmla="*/ 58765763 w 489"/>
                  <a:gd name="T9" fmla="*/ 320161 h 296"/>
                  <a:gd name="T10" fmla="*/ 24987921 w 489"/>
                  <a:gd name="T11" fmla="*/ 203455 h 296"/>
                  <a:gd name="T12" fmla="*/ 8992151 w 489"/>
                  <a:gd name="T13" fmla="*/ 111302 h 296"/>
                  <a:gd name="T14" fmla="*/ 19233208 w 489"/>
                  <a:gd name="T15" fmla="*/ 226808 h 296"/>
                  <a:gd name="T16" fmla="*/ 49020867 w 489"/>
                  <a:gd name="T17" fmla="*/ 375345 h 296"/>
                  <a:gd name="T18" fmla="*/ 83964840 w 489"/>
                  <a:gd name="T19" fmla="*/ 412976 h 296"/>
                  <a:gd name="T20" fmla="*/ 88128771 w 489"/>
                  <a:gd name="T21" fmla="*/ 311697 h 296"/>
                  <a:gd name="T22" fmla="*/ 71030561 w 489"/>
                  <a:gd name="T23" fmla="*/ 167612 h 296"/>
                  <a:gd name="T24" fmla="*/ 30607376 w 489"/>
                  <a:gd name="T25" fmla="*/ 24140 h 296"/>
                  <a:gd name="T26" fmla="*/ 0 w 489"/>
                  <a:gd name="T27" fmla="*/ 0 h 296"/>
                  <a:gd name="T28" fmla="*/ 2582872 w 489"/>
                  <a:gd name="T29" fmla="*/ 47841 h 296"/>
                  <a:gd name="T30" fmla="*/ 2582872 w 489"/>
                  <a:gd name="T31" fmla="*/ 47841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grpSp>
      </p:grpSp>
      <p:grpSp>
        <p:nvGrpSpPr>
          <p:cNvPr id="1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gd name="T0" fmla="*/ 2 w 794"/>
                <a:gd name="T1" fmla="*/ 1 h 414"/>
                <a:gd name="T2" fmla="*/ 2 w 794"/>
                <a:gd name="T3" fmla="*/ 1 h 414"/>
                <a:gd name="T4" fmla="*/ 2 w 794"/>
                <a:gd name="T5" fmla="*/ 1 h 414"/>
                <a:gd name="T6" fmla="*/ 2 w 794"/>
                <a:gd name="T7" fmla="*/ 0 h 414"/>
                <a:gd name="T8" fmla="*/ 2 w 794"/>
                <a:gd name="T9" fmla="*/ 1 h 414"/>
                <a:gd name="T10" fmla="*/ 0 w 794"/>
                <a:gd name="T11" fmla="*/ 1 h 414"/>
                <a:gd name="T12" fmla="*/ 2 w 794"/>
                <a:gd name="T13" fmla="*/ 1 h 414"/>
                <a:gd name="T14" fmla="*/ 2 w 794"/>
                <a:gd name="T15" fmla="*/ 1 h 414"/>
                <a:gd name="T16" fmla="*/ 2 w 794"/>
                <a:gd name="T17" fmla="*/ 1 h 414"/>
                <a:gd name="T18" fmla="*/ 2 w 794"/>
                <a:gd name="T19" fmla="*/ 1 h 414"/>
                <a:gd name="T20" fmla="*/ 2 w 794"/>
                <a:gd name="T21" fmla="*/ 1 h 414"/>
                <a:gd name="T22" fmla="*/ 2 w 794"/>
                <a:gd name="T23" fmla="*/ 1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7" name="Freeform 20"/>
            <p:cNvSpPr>
              <a:spLocks/>
            </p:cNvSpPr>
            <p:nvPr userDrawn="1"/>
          </p:nvSpPr>
          <p:spPr bwMode="auto">
            <a:xfrm rot="7320404">
              <a:off x="4893" y="2923"/>
              <a:ext cx="627" cy="290"/>
            </a:xfrm>
            <a:custGeom>
              <a:avLst/>
              <a:gdLst>
                <a:gd name="T0" fmla="*/ 0 w 1586"/>
                <a:gd name="T1" fmla="*/ 0 h 821"/>
                <a:gd name="T2" fmla="*/ 0 w 1586"/>
                <a:gd name="T3" fmla="*/ 0 h 821"/>
                <a:gd name="T4" fmla="*/ 0 w 1586"/>
                <a:gd name="T5" fmla="*/ 0 h 821"/>
                <a:gd name="T6" fmla="*/ 0 w 1586"/>
                <a:gd name="T7" fmla="*/ 0 h 821"/>
                <a:gd name="T8" fmla="*/ 0 w 1586"/>
                <a:gd name="T9" fmla="*/ 0 h 821"/>
                <a:gd name="T10" fmla="*/ 0 w 1586"/>
                <a:gd name="T11" fmla="*/ 0 h 821"/>
                <a:gd name="T12" fmla="*/ 0 w 1586"/>
                <a:gd name="T13" fmla="*/ 0 h 821"/>
                <a:gd name="T14" fmla="*/ 0 w 1586"/>
                <a:gd name="T15" fmla="*/ 0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8" name="Freeform 21"/>
            <p:cNvSpPr>
              <a:spLocks/>
            </p:cNvSpPr>
            <p:nvPr userDrawn="1"/>
          </p:nvSpPr>
          <p:spPr bwMode="auto">
            <a:xfrm rot="7320404">
              <a:off x="5000" y="2912"/>
              <a:ext cx="416" cy="265"/>
            </a:xfrm>
            <a:custGeom>
              <a:avLst/>
              <a:gdLst>
                <a:gd name="T0" fmla="*/ 0 w 1049"/>
                <a:gd name="T1" fmla="*/ 0 h 747"/>
                <a:gd name="T2" fmla="*/ 0 w 1049"/>
                <a:gd name="T3" fmla="*/ 0 h 747"/>
                <a:gd name="T4" fmla="*/ 0 w 1049"/>
                <a:gd name="T5" fmla="*/ 0 h 747"/>
                <a:gd name="T6" fmla="*/ 0 w 1049"/>
                <a:gd name="T7" fmla="*/ 0 h 747"/>
                <a:gd name="T8" fmla="*/ 0 w 1049"/>
                <a:gd name="T9" fmla="*/ 0 h 747"/>
                <a:gd name="T10" fmla="*/ 0 w 1049"/>
                <a:gd name="T11" fmla="*/ 0 h 747"/>
                <a:gd name="T12" fmla="*/ 0 w 1049"/>
                <a:gd name="T13" fmla="*/ 0 h 747"/>
                <a:gd name="T14" fmla="*/ 0 w 1049"/>
                <a:gd name="T15" fmla="*/ 0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grpSp>
          <p:nvGrpSpPr>
            <p:cNvPr id="19" name="Group 22"/>
            <p:cNvGrpSpPr>
              <a:grpSpLocks/>
            </p:cNvGrpSpPr>
            <p:nvPr userDrawn="1"/>
          </p:nvGrpSpPr>
          <p:grpSpPr bwMode="auto">
            <a:xfrm>
              <a:off x="4986" y="2752"/>
              <a:ext cx="468" cy="667"/>
              <a:chOff x="4986" y="2752"/>
              <a:chExt cx="468" cy="667"/>
            </a:xfrm>
          </p:grpSpPr>
          <p:sp>
            <p:nvSpPr>
              <p:cNvPr id="20" name="Freeform 23"/>
              <p:cNvSpPr>
                <a:spLocks/>
              </p:cNvSpPr>
              <p:nvPr userDrawn="1"/>
            </p:nvSpPr>
            <p:spPr bwMode="auto">
              <a:xfrm rot="7320404">
                <a:off x="4987" y="3190"/>
                <a:ext cx="59" cy="61"/>
              </a:xfrm>
              <a:custGeom>
                <a:avLst/>
                <a:gdLst>
                  <a:gd name="T0" fmla="*/ 0 w 150"/>
                  <a:gd name="T1" fmla="*/ 0 h 173"/>
                  <a:gd name="T2" fmla="*/ 0 w 150"/>
                  <a:gd name="T3" fmla="*/ 0 h 173"/>
                  <a:gd name="T4" fmla="*/ 0 w 150"/>
                  <a:gd name="T5" fmla="*/ 0 h 173"/>
                  <a:gd name="T6" fmla="*/ 0 w 150"/>
                  <a:gd name="T7" fmla="*/ 0 h 173"/>
                  <a:gd name="T8" fmla="*/ 0 w 150"/>
                  <a:gd name="T9" fmla="*/ 0 h 173"/>
                  <a:gd name="T10" fmla="*/ 0 w 150"/>
                  <a:gd name="T11" fmla="*/ 0 h 173"/>
                  <a:gd name="T12" fmla="*/ 0 w 150"/>
                  <a:gd name="T13" fmla="*/ 0 h 173"/>
                  <a:gd name="T14" fmla="*/ 0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21" name="Freeform 24"/>
              <p:cNvSpPr>
                <a:spLocks/>
              </p:cNvSpPr>
              <p:nvPr userDrawn="1"/>
            </p:nvSpPr>
            <p:spPr bwMode="auto">
              <a:xfrm rot="7320404">
                <a:off x="4887" y="2930"/>
                <a:ext cx="667" cy="311"/>
              </a:xfrm>
              <a:custGeom>
                <a:avLst/>
                <a:gdLst>
                  <a:gd name="T0" fmla="*/ 0 w 1684"/>
                  <a:gd name="T1" fmla="*/ 0 h 880"/>
                  <a:gd name="T2" fmla="*/ 0 w 1684"/>
                  <a:gd name="T3" fmla="*/ 0 h 880"/>
                  <a:gd name="T4" fmla="*/ 0 w 1684"/>
                  <a:gd name="T5" fmla="*/ 0 h 880"/>
                  <a:gd name="T6" fmla="*/ 0 w 1684"/>
                  <a:gd name="T7" fmla="*/ 0 h 880"/>
                  <a:gd name="T8" fmla="*/ 0 w 1684"/>
                  <a:gd name="T9" fmla="*/ 0 h 880"/>
                  <a:gd name="T10" fmla="*/ 0 w 1684"/>
                  <a:gd name="T11" fmla="*/ 0 h 880"/>
                  <a:gd name="T12" fmla="*/ 0 w 1684"/>
                  <a:gd name="T13" fmla="*/ 0 h 880"/>
                  <a:gd name="T14" fmla="*/ 0 w 1684"/>
                  <a:gd name="T15" fmla="*/ 0 h 880"/>
                  <a:gd name="T16" fmla="*/ 0 w 1684"/>
                  <a:gd name="T17" fmla="*/ 0 h 880"/>
                  <a:gd name="T18" fmla="*/ 0 w 1684"/>
                  <a:gd name="T19" fmla="*/ 0 h 880"/>
                  <a:gd name="T20" fmla="*/ 0 w 1684"/>
                  <a:gd name="T21" fmla="*/ 0 h 880"/>
                  <a:gd name="T22" fmla="*/ 0 w 1684"/>
                  <a:gd name="T23" fmla="*/ 0 h 880"/>
                  <a:gd name="T24" fmla="*/ 0 w 1684"/>
                  <a:gd name="T25" fmla="*/ 0 h 880"/>
                  <a:gd name="T26" fmla="*/ 0 w 1684"/>
                  <a:gd name="T27" fmla="*/ 0 h 880"/>
                  <a:gd name="T28" fmla="*/ 0 w 1684"/>
                  <a:gd name="T29" fmla="*/ 0 h 880"/>
                  <a:gd name="T30" fmla="*/ 0 w 1684"/>
                  <a:gd name="T31" fmla="*/ 0 h 880"/>
                  <a:gd name="T32" fmla="*/ 0 w 1684"/>
                  <a:gd name="T33" fmla="*/ 0 h 880"/>
                  <a:gd name="T34" fmla="*/ 0 w 1684"/>
                  <a:gd name="T35" fmla="*/ 0 h 880"/>
                  <a:gd name="T36" fmla="*/ 0 w 1684"/>
                  <a:gd name="T37" fmla="*/ 0 h 880"/>
                  <a:gd name="T38" fmla="*/ 0 w 1684"/>
                  <a:gd name="T39" fmla="*/ 0 h 880"/>
                  <a:gd name="T40" fmla="*/ 0 w 1684"/>
                  <a:gd name="T41" fmla="*/ 0 h 880"/>
                  <a:gd name="T42" fmla="*/ 0 w 1684"/>
                  <a:gd name="T43" fmla="*/ 0 h 880"/>
                  <a:gd name="T44" fmla="*/ 0 w 1684"/>
                  <a:gd name="T45" fmla="*/ 0 h 880"/>
                  <a:gd name="T46" fmla="*/ 0 w 1684"/>
                  <a:gd name="T47" fmla="*/ 0 h 880"/>
                  <a:gd name="T48" fmla="*/ 0 w 1684"/>
                  <a:gd name="T49" fmla="*/ 0 h 880"/>
                  <a:gd name="T50" fmla="*/ 0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22" name="Freeform 25"/>
              <p:cNvSpPr>
                <a:spLocks/>
              </p:cNvSpPr>
              <p:nvPr userDrawn="1"/>
            </p:nvSpPr>
            <p:spPr bwMode="auto">
              <a:xfrm rot="7320404">
                <a:off x="5062" y="2997"/>
                <a:ext cx="472" cy="176"/>
              </a:xfrm>
              <a:custGeom>
                <a:avLst/>
                <a:gdLst>
                  <a:gd name="T0" fmla="*/ 0 w 1190"/>
                  <a:gd name="T1" fmla="*/ 0 h 500"/>
                  <a:gd name="T2" fmla="*/ 0 w 1190"/>
                  <a:gd name="T3" fmla="*/ 0 h 500"/>
                  <a:gd name="T4" fmla="*/ 0 w 1190"/>
                  <a:gd name="T5" fmla="*/ 0 h 500"/>
                  <a:gd name="T6" fmla="*/ 0 w 1190"/>
                  <a:gd name="T7" fmla="*/ 0 h 500"/>
                  <a:gd name="T8" fmla="*/ 0 w 1190"/>
                  <a:gd name="T9" fmla="*/ 0 h 500"/>
                  <a:gd name="T10" fmla="*/ 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23" name="Freeform 26"/>
              <p:cNvSpPr>
                <a:spLocks/>
              </p:cNvSpPr>
              <p:nvPr userDrawn="1"/>
            </p:nvSpPr>
            <p:spPr bwMode="auto">
              <a:xfrm rot="7320404">
                <a:off x="5363" y="2874"/>
                <a:ext cx="63" cy="118"/>
              </a:xfrm>
              <a:custGeom>
                <a:avLst/>
                <a:gdLst>
                  <a:gd name="T0" fmla="*/ 0 w 160"/>
                  <a:gd name="T1" fmla="*/ 0 h 335"/>
                  <a:gd name="T2" fmla="*/ 0 w 160"/>
                  <a:gd name="T3" fmla="*/ 0 h 335"/>
                  <a:gd name="T4" fmla="*/ 0 w 160"/>
                  <a:gd name="T5" fmla="*/ 0 h 335"/>
                  <a:gd name="T6" fmla="*/ 0 w 160"/>
                  <a:gd name="T7" fmla="*/ 0 h 335"/>
                  <a:gd name="T8" fmla="*/ 0 w 160"/>
                  <a:gd name="T9" fmla="*/ 0 h 335"/>
                  <a:gd name="T10" fmla="*/ 0 w 160"/>
                  <a:gd name="T11" fmla="*/ 0 h 335"/>
                  <a:gd name="T12" fmla="*/ 0 w 160"/>
                  <a:gd name="T13" fmla="*/ 0 h 335"/>
                  <a:gd name="T14" fmla="*/ 0 w 160"/>
                  <a:gd name="T15" fmla="*/ 0 h 335"/>
                  <a:gd name="T16" fmla="*/ 0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24" name="Freeform 27"/>
              <p:cNvSpPr>
                <a:spLocks/>
              </p:cNvSpPr>
              <p:nvPr userDrawn="1"/>
            </p:nvSpPr>
            <p:spPr bwMode="auto">
              <a:xfrm rot="7320404">
                <a:off x="5136" y="3000"/>
                <a:ext cx="193" cy="104"/>
              </a:xfrm>
              <a:custGeom>
                <a:avLst/>
                <a:gdLst>
                  <a:gd name="T0" fmla="*/ 0 w 489"/>
                  <a:gd name="T1" fmla="*/ 0 h 296"/>
                  <a:gd name="T2" fmla="*/ 0 w 489"/>
                  <a:gd name="T3" fmla="*/ 0 h 296"/>
                  <a:gd name="T4" fmla="*/ 0 w 489"/>
                  <a:gd name="T5" fmla="*/ 0 h 296"/>
                  <a:gd name="T6" fmla="*/ 0 w 489"/>
                  <a:gd name="T7" fmla="*/ 0 h 296"/>
                  <a:gd name="T8" fmla="*/ 0 w 489"/>
                  <a:gd name="T9" fmla="*/ 0 h 296"/>
                  <a:gd name="T10" fmla="*/ 0 w 489"/>
                  <a:gd name="T11" fmla="*/ 0 h 296"/>
                  <a:gd name="T12" fmla="*/ 0 w 489"/>
                  <a:gd name="T13" fmla="*/ 0 h 296"/>
                  <a:gd name="T14" fmla="*/ 0 w 489"/>
                  <a:gd name="T15" fmla="*/ 0 h 296"/>
                  <a:gd name="T16" fmla="*/ 0 w 489"/>
                  <a:gd name="T17" fmla="*/ 0 h 296"/>
                  <a:gd name="T18" fmla="*/ 0 w 489"/>
                  <a:gd name="T19" fmla="*/ 0 h 296"/>
                  <a:gd name="T20" fmla="*/ 0 w 489"/>
                  <a:gd name="T21" fmla="*/ 0 h 296"/>
                  <a:gd name="T22" fmla="*/ 0 w 489"/>
                  <a:gd name="T23" fmla="*/ 0 h 296"/>
                  <a:gd name="T24" fmla="*/ 0 w 489"/>
                  <a:gd name="T25" fmla="*/ 0 h 296"/>
                  <a:gd name="T26" fmla="*/ 0 w 489"/>
                  <a:gd name="T27" fmla="*/ 0 h 296"/>
                  <a:gd name="T28" fmla="*/ 0 w 489"/>
                  <a:gd name="T29" fmla="*/ 0 h 296"/>
                  <a:gd name="T30" fmla="*/ 0 w 489"/>
                  <a:gd name="T31" fmla="*/ 0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grpSp>
      </p:grpSp>
      <p:sp>
        <p:nvSpPr>
          <p:cNvPr id="25" name="Freeform 28"/>
          <p:cNvSpPr>
            <a:spLocks/>
          </p:cNvSpPr>
          <p:nvPr/>
        </p:nvSpPr>
        <p:spPr bwMode="auto">
          <a:xfrm>
            <a:off x="901700" y="5054600"/>
            <a:ext cx="6807200" cy="728663"/>
          </a:xfrm>
          <a:custGeom>
            <a:avLst/>
            <a:gdLst>
              <a:gd name="T0" fmla="*/ 0 w 4288"/>
              <a:gd name="T1" fmla="*/ 0 h 459"/>
              <a:gd name="T2" fmla="*/ 2147483647 w 4288"/>
              <a:gd name="T3" fmla="*/ 2147483647 h 459"/>
              <a:gd name="T4" fmla="*/ 2147483647 w 4288"/>
              <a:gd name="T5" fmla="*/ 2147483647 h 459"/>
              <a:gd name="T6" fmla="*/ 2147483647 w 4288"/>
              <a:gd name="T7" fmla="*/ 2147483647 h 459"/>
              <a:gd name="T8" fmla="*/ 2147483647 w 4288"/>
              <a:gd name="T9" fmla="*/ 2147483647 h 459"/>
              <a:gd name="T10" fmla="*/ 2147483647 w 4288"/>
              <a:gd name="T11" fmla="*/ 2147483647 h 459"/>
              <a:gd name="T12" fmla="*/ 2147483647 w 4288"/>
              <a:gd name="T13" fmla="*/ 2147483647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lt-LT"/>
          </a:p>
        </p:txBody>
      </p:sp>
      <p:sp>
        <p:nvSpPr>
          <p:cNvPr id="26" name="Freeform 29"/>
          <p:cNvSpPr>
            <a:spLocks/>
          </p:cNvSpPr>
          <p:nvPr/>
        </p:nvSpPr>
        <p:spPr bwMode="auto">
          <a:xfrm>
            <a:off x="4076700" y="1930400"/>
            <a:ext cx="889000" cy="381000"/>
          </a:xfrm>
          <a:custGeom>
            <a:avLst/>
            <a:gdLst>
              <a:gd name="T0" fmla="*/ 0 w 560"/>
              <a:gd name="T1" fmla="*/ 2147483647 h 240"/>
              <a:gd name="T2" fmla="*/ 2147483647 w 560"/>
              <a:gd name="T3" fmla="*/ 2147483647 h 240"/>
              <a:gd name="T4" fmla="*/ 2147483647 w 560"/>
              <a:gd name="T5" fmla="*/ 2147483647 h 240"/>
              <a:gd name="T6" fmla="*/ 2147483647 w 560"/>
              <a:gd name="T7" fmla="*/ 2147483647 h 2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lt-LT"/>
          </a:p>
        </p:txBody>
      </p:sp>
      <p:sp>
        <p:nvSpPr>
          <p:cNvPr id="10243" name="Rectangle 3"/>
          <p:cNvSpPr>
            <a:spLocks noGrp="1" noChangeArrowheads="1"/>
          </p:cNvSpPr>
          <p:nvPr>
            <p:ph type="ctrTitle"/>
          </p:nvPr>
        </p:nvSpPr>
        <p:spPr>
          <a:xfrm>
            <a:off x="1371600" y="1511300"/>
            <a:ext cx="6400800" cy="2273300"/>
          </a:xfrm>
          <a:effectLst>
            <a:outerShdw dist="45791" dir="2021404" algn="ctr" rotWithShape="0">
              <a:schemeClr val="bg2"/>
            </a:outerShdw>
          </a:effectLst>
          <a:extLst>
            <a:ext uri="{909E8E84-426E-40DD-AFC4-6F175D3DCCD1}">
              <a14:hiddenFill xmlns:a14="http://schemas.microsoft.com/office/drawing/2010/main">
                <a:solidFill>
                  <a:srgbClr val="FF3300"/>
                </a:solidFill>
              </a14:hiddenFill>
            </a:ext>
          </a:extLst>
        </p:spPr>
        <p:txBody>
          <a:bodyPr/>
          <a:lstStyle>
            <a:lvl1pPr>
              <a:defRPr>
                <a:solidFill>
                  <a:schemeClr val="tx2"/>
                </a:solidFill>
                <a:effectLst>
                  <a:outerShdw blurRad="38100" dist="38100" dir="2700000" algn="tl">
                    <a:srgbClr val="C0C0C0"/>
                  </a:outerShdw>
                </a:effectLst>
              </a:defRPr>
            </a:lvl1pPr>
          </a:lstStyle>
          <a:p>
            <a:pPr lvl="0"/>
            <a:r>
              <a:rPr lang="lt-LT" noProof="0"/>
              <a:t>Spustelėkite, jei norite keisite ruoš. pav. stilių</a:t>
            </a:r>
          </a:p>
        </p:txBody>
      </p:sp>
      <p:sp>
        <p:nvSpPr>
          <p:cNvPr id="10244"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C0C0C0"/>
                  </a:outerShdw>
                </a:effectLst>
              </a:defRPr>
            </a:lvl1pPr>
          </a:lstStyle>
          <a:p>
            <a:pPr lvl="0"/>
            <a:r>
              <a:rPr lang="lt-LT" noProof="0"/>
              <a:t>Spustelėkite ruošinio paantraštės stiliui keisti</a:t>
            </a:r>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pPr>
              <a:defRPr/>
            </a:pPr>
            <a:endParaRPr lang="lt-LT"/>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pPr>
              <a:defRPr/>
            </a:pPr>
            <a:r>
              <a:rPr lang="lt-LT"/>
              <a:t>Raudonos  spalvos tekstas pažymi, į ką turėtų būti atkreiptas švietimo bendruomenių dėmesys</a:t>
            </a:r>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pPr>
              <a:defRPr/>
            </a:pPr>
            <a:fld id="{707E5EE5-A749-42D9-BA7F-49705779A752}" type="slidenum">
              <a:rPr lang="lt-LT"/>
              <a:pPr>
                <a:defRPr/>
              </a:pPr>
              <a:t>‹#›</a:t>
            </a:fld>
            <a:endParaRPr lang="lt-LT"/>
          </a:p>
        </p:txBody>
      </p:sp>
    </p:spTree>
    <p:extLst>
      <p:ext uri="{BB962C8B-B14F-4D97-AF65-F5344CB8AC3E}">
        <p14:creationId xmlns:p14="http://schemas.microsoft.com/office/powerpoint/2010/main" val="2905031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Spustelėję redag. ruoš. pavad. stilių</a:t>
            </a:r>
          </a:p>
        </p:txBody>
      </p:sp>
      <p:sp>
        <p:nvSpPr>
          <p:cNvPr id="3" name="Turinio vietos rezervavimo ženklas 2"/>
          <p:cNvSpPr>
            <a:spLocks noGrp="1"/>
          </p:cNvSpPr>
          <p:nvPr>
            <p:ph idx="1"/>
          </p:nvPr>
        </p:nvSpPr>
        <p:spPr/>
        <p:txBody>
          <a:bodyP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p>
        </p:txBody>
      </p:sp>
      <p:sp>
        <p:nvSpPr>
          <p:cNvPr id="4" name="Rectangle 5"/>
          <p:cNvSpPr>
            <a:spLocks noGrp="1" noChangeArrowheads="1"/>
          </p:cNvSpPr>
          <p:nvPr>
            <p:ph type="dt" sz="half" idx="10"/>
          </p:nvPr>
        </p:nvSpPr>
        <p:spPr>
          <a:ln/>
        </p:spPr>
        <p:txBody>
          <a:bodyPr/>
          <a:lstStyle>
            <a:lvl1pPr>
              <a:defRPr/>
            </a:lvl1pPr>
          </a:lstStyle>
          <a:p>
            <a:pPr>
              <a:defRPr/>
            </a:pPr>
            <a:endParaRPr lang="lt-LT"/>
          </a:p>
        </p:txBody>
      </p:sp>
      <p:sp>
        <p:nvSpPr>
          <p:cNvPr id="5" name="Rectangle 6"/>
          <p:cNvSpPr>
            <a:spLocks noGrp="1" noChangeArrowheads="1"/>
          </p:cNvSpPr>
          <p:nvPr>
            <p:ph type="ftr" sz="quarter" idx="11"/>
          </p:nvPr>
        </p:nvSpPr>
        <p:spPr>
          <a:ln/>
        </p:spPr>
        <p:txBody>
          <a:bodyPr/>
          <a:lstStyle>
            <a:lvl1pPr>
              <a:defRPr/>
            </a:lvl1pPr>
          </a:lstStyle>
          <a:p>
            <a:pPr>
              <a:defRPr/>
            </a:pPr>
            <a:r>
              <a:rPr lang="lt-LT"/>
              <a:t>Raudonos  spalvos tekstas pažymi, į ką turėtų būti atkreiptas švietimo bendruomenių dėmesys</a:t>
            </a:r>
          </a:p>
        </p:txBody>
      </p:sp>
      <p:sp>
        <p:nvSpPr>
          <p:cNvPr id="6" name="Rectangle 7"/>
          <p:cNvSpPr>
            <a:spLocks noGrp="1" noChangeArrowheads="1"/>
          </p:cNvSpPr>
          <p:nvPr>
            <p:ph type="sldNum" sz="quarter" idx="12"/>
          </p:nvPr>
        </p:nvSpPr>
        <p:spPr>
          <a:ln/>
        </p:spPr>
        <p:txBody>
          <a:bodyPr/>
          <a:lstStyle>
            <a:lvl1pPr>
              <a:defRPr/>
            </a:lvl1pPr>
          </a:lstStyle>
          <a:p>
            <a:pPr>
              <a:defRPr/>
            </a:pPr>
            <a:fld id="{08899059-527F-4862-8F00-5686E59C0DD4}" type="slidenum">
              <a:rPr lang="lt-LT"/>
              <a:pPr>
                <a:defRPr/>
              </a:pPr>
              <a:t>‹#›</a:t>
            </a:fld>
            <a:endParaRPr lang="lt-LT"/>
          </a:p>
        </p:txBody>
      </p:sp>
    </p:spTree>
    <p:extLst>
      <p:ext uri="{BB962C8B-B14F-4D97-AF65-F5344CB8AC3E}">
        <p14:creationId xmlns:p14="http://schemas.microsoft.com/office/powerpoint/2010/main" val="3840424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722313" y="4406900"/>
            <a:ext cx="7772400" cy="1362075"/>
          </a:xfrm>
        </p:spPr>
        <p:txBody>
          <a:bodyPr anchor="t"/>
          <a:lstStyle>
            <a:lvl1pPr algn="l">
              <a:defRPr sz="4000" b="1" cap="all"/>
            </a:lvl1pPr>
          </a:lstStyle>
          <a:p>
            <a:r>
              <a:rPr lang="lt-LT"/>
              <a:t>Spustelėję redag. ruoš. pavad. stilių</a:t>
            </a:r>
          </a:p>
        </p:txBody>
      </p:sp>
      <p:sp>
        <p:nvSpPr>
          <p:cNvPr id="3" name="Teksto vietos rezervavimo ženklas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lt-LT"/>
              <a:t>Spustelėję redag. ruoš. teksto stilių</a:t>
            </a:r>
          </a:p>
        </p:txBody>
      </p:sp>
      <p:sp>
        <p:nvSpPr>
          <p:cNvPr id="4" name="Rectangle 5"/>
          <p:cNvSpPr>
            <a:spLocks noGrp="1" noChangeArrowheads="1"/>
          </p:cNvSpPr>
          <p:nvPr>
            <p:ph type="dt" sz="half" idx="10"/>
          </p:nvPr>
        </p:nvSpPr>
        <p:spPr>
          <a:ln/>
        </p:spPr>
        <p:txBody>
          <a:bodyPr/>
          <a:lstStyle>
            <a:lvl1pPr>
              <a:defRPr/>
            </a:lvl1pPr>
          </a:lstStyle>
          <a:p>
            <a:pPr>
              <a:defRPr/>
            </a:pPr>
            <a:endParaRPr lang="lt-LT"/>
          </a:p>
        </p:txBody>
      </p:sp>
      <p:sp>
        <p:nvSpPr>
          <p:cNvPr id="5" name="Rectangle 6"/>
          <p:cNvSpPr>
            <a:spLocks noGrp="1" noChangeArrowheads="1"/>
          </p:cNvSpPr>
          <p:nvPr>
            <p:ph type="ftr" sz="quarter" idx="11"/>
          </p:nvPr>
        </p:nvSpPr>
        <p:spPr>
          <a:ln/>
        </p:spPr>
        <p:txBody>
          <a:bodyPr/>
          <a:lstStyle>
            <a:lvl1pPr>
              <a:defRPr/>
            </a:lvl1pPr>
          </a:lstStyle>
          <a:p>
            <a:pPr>
              <a:defRPr/>
            </a:pPr>
            <a:r>
              <a:rPr lang="lt-LT"/>
              <a:t>Raudonos  spalvos tekstas pažymi, į ką turėtų būti atkreiptas švietimo bendruomenių dėmesys</a:t>
            </a:r>
          </a:p>
        </p:txBody>
      </p:sp>
      <p:sp>
        <p:nvSpPr>
          <p:cNvPr id="6" name="Rectangle 7"/>
          <p:cNvSpPr>
            <a:spLocks noGrp="1" noChangeArrowheads="1"/>
          </p:cNvSpPr>
          <p:nvPr>
            <p:ph type="sldNum" sz="quarter" idx="12"/>
          </p:nvPr>
        </p:nvSpPr>
        <p:spPr>
          <a:ln/>
        </p:spPr>
        <p:txBody>
          <a:bodyPr/>
          <a:lstStyle>
            <a:lvl1pPr>
              <a:defRPr/>
            </a:lvl1pPr>
          </a:lstStyle>
          <a:p>
            <a:pPr>
              <a:defRPr/>
            </a:pPr>
            <a:fld id="{A1F6E72B-24E1-4D69-93BF-E54640291DBC}" type="slidenum">
              <a:rPr lang="lt-LT"/>
              <a:pPr>
                <a:defRPr/>
              </a:pPr>
              <a:t>‹#›</a:t>
            </a:fld>
            <a:endParaRPr lang="lt-LT"/>
          </a:p>
        </p:txBody>
      </p:sp>
    </p:spTree>
    <p:extLst>
      <p:ext uri="{BB962C8B-B14F-4D97-AF65-F5344CB8AC3E}">
        <p14:creationId xmlns:p14="http://schemas.microsoft.com/office/powerpoint/2010/main" val="2428413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Spustelėję redag. ruoš. pavad. stilių</a:t>
            </a:r>
          </a:p>
        </p:txBody>
      </p:sp>
      <p:sp>
        <p:nvSpPr>
          <p:cNvPr id="3" name="Turinio vietos rezervavimo ženklas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p>
        </p:txBody>
      </p:sp>
      <p:sp>
        <p:nvSpPr>
          <p:cNvPr id="4" name="Turinio vietos rezervavimo ženklas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p>
        </p:txBody>
      </p:sp>
      <p:sp>
        <p:nvSpPr>
          <p:cNvPr id="5" name="Rectangle 5"/>
          <p:cNvSpPr>
            <a:spLocks noGrp="1" noChangeArrowheads="1"/>
          </p:cNvSpPr>
          <p:nvPr>
            <p:ph type="dt" sz="half" idx="10"/>
          </p:nvPr>
        </p:nvSpPr>
        <p:spPr>
          <a:ln/>
        </p:spPr>
        <p:txBody>
          <a:bodyPr/>
          <a:lstStyle>
            <a:lvl1pPr>
              <a:defRPr/>
            </a:lvl1pPr>
          </a:lstStyle>
          <a:p>
            <a:pPr>
              <a:defRPr/>
            </a:pPr>
            <a:endParaRPr lang="lt-LT"/>
          </a:p>
        </p:txBody>
      </p:sp>
      <p:sp>
        <p:nvSpPr>
          <p:cNvPr id="6" name="Rectangle 6"/>
          <p:cNvSpPr>
            <a:spLocks noGrp="1" noChangeArrowheads="1"/>
          </p:cNvSpPr>
          <p:nvPr>
            <p:ph type="ftr" sz="quarter" idx="11"/>
          </p:nvPr>
        </p:nvSpPr>
        <p:spPr>
          <a:ln/>
        </p:spPr>
        <p:txBody>
          <a:bodyPr/>
          <a:lstStyle>
            <a:lvl1pPr>
              <a:defRPr/>
            </a:lvl1pPr>
          </a:lstStyle>
          <a:p>
            <a:pPr>
              <a:defRPr/>
            </a:pPr>
            <a:r>
              <a:rPr lang="lt-LT"/>
              <a:t>Raudonos  spalvos tekstas pažymi, į ką turėtų būti atkreiptas švietimo bendruomenių dėmesys</a:t>
            </a:r>
          </a:p>
        </p:txBody>
      </p:sp>
      <p:sp>
        <p:nvSpPr>
          <p:cNvPr id="7" name="Rectangle 7"/>
          <p:cNvSpPr>
            <a:spLocks noGrp="1" noChangeArrowheads="1"/>
          </p:cNvSpPr>
          <p:nvPr>
            <p:ph type="sldNum" sz="quarter" idx="12"/>
          </p:nvPr>
        </p:nvSpPr>
        <p:spPr>
          <a:ln/>
        </p:spPr>
        <p:txBody>
          <a:bodyPr/>
          <a:lstStyle>
            <a:lvl1pPr>
              <a:defRPr/>
            </a:lvl1pPr>
          </a:lstStyle>
          <a:p>
            <a:pPr>
              <a:defRPr/>
            </a:pPr>
            <a:fld id="{4E40868A-DE67-4217-AD8F-3B1F6A998C4E}" type="slidenum">
              <a:rPr lang="lt-LT"/>
              <a:pPr>
                <a:defRPr/>
              </a:pPr>
              <a:t>‹#›</a:t>
            </a:fld>
            <a:endParaRPr lang="lt-LT"/>
          </a:p>
        </p:txBody>
      </p:sp>
    </p:spTree>
    <p:extLst>
      <p:ext uri="{BB962C8B-B14F-4D97-AF65-F5344CB8AC3E}">
        <p14:creationId xmlns:p14="http://schemas.microsoft.com/office/powerpoint/2010/main" val="3240607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74638"/>
            <a:ext cx="8229600" cy="1143000"/>
          </a:xfrm>
        </p:spPr>
        <p:txBody>
          <a:bodyPr/>
          <a:lstStyle>
            <a:lvl1pPr>
              <a:defRPr/>
            </a:lvl1pPr>
          </a:lstStyle>
          <a:p>
            <a:r>
              <a:rPr lang="lt-LT"/>
              <a:t>Spustelėję redag. ruoš. pavad. stilių</a:t>
            </a:r>
          </a:p>
        </p:txBody>
      </p:sp>
      <p:sp>
        <p:nvSpPr>
          <p:cNvPr id="3" name="Teksto vietos rezervavimo ženklas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Spustelėję redag. ruoš. teksto stilių</a:t>
            </a:r>
          </a:p>
        </p:txBody>
      </p:sp>
      <p:sp>
        <p:nvSpPr>
          <p:cNvPr id="4" name="Turinio vietos rezervavimo ženklas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p>
        </p:txBody>
      </p:sp>
      <p:sp>
        <p:nvSpPr>
          <p:cNvPr id="5" name="Teksto vietos rezervavimo ženklas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Spustelėję redag. ruoš. teksto stilių</a:t>
            </a:r>
          </a:p>
        </p:txBody>
      </p:sp>
      <p:sp>
        <p:nvSpPr>
          <p:cNvPr id="6" name="Turinio vietos rezervavimo ženklas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p>
        </p:txBody>
      </p:sp>
      <p:sp>
        <p:nvSpPr>
          <p:cNvPr id="7" name="Rectangle 5"/>
          <p:cNvSpPr>
            <a:spLocks noGrp="1" noChangeArrowheads="1"/>
          </p:cNvSpPr>
          <p:nvPr>
            <p:ph type="dt" sz="half" idx="10"/>
          </p:nvPr>
        </p:nvSpPr>
        <p:spPr>
          <a:ln/>
        </p:spPr>
        <p:txBody>
          <a:bodyPr/>
          <a:lstStyle>
            <a:lvl1pPr>
              <a:defRPr/>
            </a:lvl1pPr>
          </a:lstStyle>
          <a:p>
            <a:pPr>
              <a:defRPr/>
            </a:pPr>
            <a:endParaRPr lang="lt-LT"/>
          </a:p>
        </p:txBody>
      </p:sp>
      <p:sp>
        <p:nvSpPr>
          <p:cNvPr id="8" name="Rectangle 6"/>
          <p:cNvSpPr>
            <a:spLocks noGrp="1" noChangeArrowheads="1"/>
          </p:cNvSpPr>
          <p:nvPr>
            <p:ph type="ftr" sz="quarter" idx="11"/>
          </p:nvPr>
        </p:nvSpPr>
        <p:spPr>
          <a:ln/>
        </p:spPr>
        <p:txBody>
          <a:bodyPr/>
          <a:lstStyle>
            <a:lvl1pPr>
              <a:defRPr/>
            </a:lvl1pPr>
          </a:lstStyle>
          <a:p>
            <a:pPr>
              <a:defRPr/>
            </a:pPr>
            <a:r>
              <a:rPr lang="lt-LT"/>
              <a:t>Raudonos  spalvos tekstas pažymi, į ką turėtų būti atkreiptas švietimo bendruomenių dėmesys</a:t>
            </a:r>
          </a:p>
        </p:txBody>
      </p:sp>
      <p:sp>
        <p:nvSpPr>
          <p:cNvPr id="9" name="Rectangle 7"/>
          <p:cNvSpPr>
            <a:spLocks noGrp="1" noChangeArrowheads="1"/>
          </p:cNvSpPr>
          <p:nvPr>
            <p:ph type="sldNum" sz="quarter" idx="12"/>
          </p:nvPr>
        </p:nvSpPr>
        <p:spPr>
          <a:ln/>
        </p:spPr>
        <p:txBody>
          <a:bodyPr/>
          <a:lstStyle>
            <a:lvl1pPr>
              <a:defRPr/>
            </a:lvl1pPr>
          </a:lstStyle>
          <a:p>
            <a:pPr>
              <a:defRPr/>
            </a:pPr>
            <a:fld id="{3C4484C5-AEA9-4627-9112-9BD5082FAAA1}" type="slidenum">
              <a:rPr lang="lt-LT"/>
              <a:pPr>
                <a:defRPr/>
              </a:pPr>
              <a:t>‹#›</a:t>
            </a:fld>
            <a:endParaRPr lang="lt-LT"/>
          </a:p>
        </p:txBody>
      </p:sp>
    </p:spTree>
    <p:extLst>
      <p:ext uri="{BB962C8B-B14F-4D97-AF65-F5344CB8AC3E}">
        <p14:creationId xmlns:p14="http://schemas.microsoft.com/office/powerpoint/2010/main" val="2717355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Spustelėję redag. ruoš. pavad. stilių</a:t>
            </a:r>
          </a:p>
        </p:txBody>
      </p:sp>
      <p:sp>
        <p:nvSpPr>
          <p:cNvPr id="3" name="Rectangle 5"/>
          <p:cNvSpPr>
            <a:spLocks noGrp="1" noChangeArrowheads="1"/>
          </p:cNvSpPr>
          <p:nvPr>
            <p:ph type="dt" sz="half" idx="10"/>
          </p:nvPr>
        </p:nvSpPr>
        <p:spPr>
          <a:ln/>
        </p:spPr>
        <p:txBody>
          <a:bodyPr/>
          <a:lstStyle>
            <a:lvl1pPr>
              <a:defRPr/>
            </a:lvl1pPr>
          </a:lstStyle>
          <a:p>
            <a:pPr>
              <a:defRPr/>
            </a:pPr>
            <a:endParaRPr lang="lt-LT"/>
          </a:p>
        </p:txBody>
      </p:sp>
      <p:sp>
        <p:nvSpPr>
          <p:cNvPr id="4" name="Rectangle 6"/>
          <p:cNvSpPr>
            <a:spLocks noGrp="1" noChangeArrowheads="1"/>
          </p:cNvSpPr>
          <p:nvPr>
            <p:ph type="ftr" sz="quarter" idx="11"/>
          </p:nvPr>
        </p:nvSpPr>
        <p:spPr>
          <a:ln/>
        </p:spPr>
        <p:txBody>
          <a:bodyPr/>
          <a:lstStyle>
            <a:lvl1pPr>
              <a:defRPr/>
            </a:lvl1pPr>
          </a:lstStyle>
          <a:p>
            <a:pPr>
              <a:defRPr/>
            </a:pPr>
            <a:r>
              <a:rPr lang="lt-LT"/>
              <a:t>Raudonos  spalvos tekstas pažymi, į ką turėtų būti atkreiptas švietimo bendruomenių dėmesys</a:t>
            </a:r>
          </a:p>
        </p:txBody>
      </p:sp>
      <p:sp>
        <p:nvSpPr>
          <p:cNvPr id="5" name="Rectangle 7"/>
          <p:cNvSpPr>
            <a:spLocks noGrp="1" noChangeArrowheads="1"/>
          </p:cNvSpPr>
          <p:nvPr>
            <p:ph type="sldNum" sz="quarter" idx="12"/>
          </p:nvPr>
        </p:nvSpPr>
        <p:spPr>
          <a:ln/>
        </p:spPr>
        <p:txBody>
          <a:bodyPr/>
          <a:lstStyle>
            <a:lvl1pPr>
              <a:defRPr/>
            </a:lvl1pPr>
          </a:lstStyle>
          <a:p>
            <a:pPr>
              <a:defRPr/>
            </a:pPr>
            <a:fld id="{03DF5829-0775-4337-9490-93A99006E35E}" type="slidenum">
              <a:rPr lang="lt-LT"/>
              <a:pPr>
                <a:defRPr/>
              </a:pPr>
              <a:t>‹#›</a:t>
            </a:fld>
            <a:endParaRPr lang="lt-LT"/>
          </a:p>
        </p:txBody>
      </p:sp>
    </p:spTree>
    <p:extLst>
      <p:ext uri="{BB962C8B-B14F-4D97-AF65-F5344CB8AC3E}">
        <p14:creationId xmlns:p14="http://schemas.microsoft.com/office/powerpoint/2010/main" val="1616973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lt-LT"/>
          </a:p>
        </p:txBody>
      </p:sp>
      <p:sp>
        <p:nvSpPr>
          <p:cNvPr id="3" name="Rectangle 6"/>
          <p:cNvSpPr>
            <a:spLocks noGrp="1" noChangeArrowheads="1"/>
          </p:cNvSpPr>
          <p:nvPr>
            <p:ph type="ftr" sz="quarter" idx="11"/>
          </p:nvPr>
        </p:nvSpPr>
        <p:spPr>
          <a:ln/>
        </p:spPr>
        <p:txBody>
          <a:bodyPr/>
          <a:lstStyle>
            <a:lvl1pPr>
              <a:defRPr/>
            </a:lvl1pPr>
          </a:lstStyle>
          <a:p>
            <a:pPr>
              <a:defRPr/>
            </a:pPr>
            <a:r>
              <a:rPr lang="lt-LT"/>
              <a:t>Raudonos  spalvos tekstas pažymi, į ką turėtų būti atkreiptas švietimo bendruomenių dėmesys</a:t>
            </a:r>
          </a:p>
        </p:txBody>
      </p:sp>
      <p:sp>
        <p:nvSpPr>
          <p:cNvPr id="4" name="Rectangle 7"/>
          <p:cNvSpPr>
            <a:spLocks noGrp="1" noChangeArrowheads="1"/>
          </p:cNvSpPr>
          <p:nvPr>
            <p:ph type="sldNum" sz="quarter" idx="12"/>
          </p:nvPr>
        </p:nvSpPr>
        <p:spPr>
          <a:ln/>
        </p:spPr>
        <p:txBody>
          <a:bodyPr/>
          <a:lstStyle>
            <a:lvl1pPr>
              <a:defRPr/>
            </a:lvl1pPr>
          </a:lstStyle>
          <a:p>
            <a:pPr>
              <a:defRPr/>
            </a:pPr>
            <a:fld id="{EFE03748-37D2-41EA-A05E-B922D9D688BA}" type="slidenum">
              <a:rPr lang="lt-LT"/>
              <a:pPr>
                <a:defRPr/>
              </a:pPr>
              <a:t>‹#›</a:t>
            </a:fld>
            <a:endParaRPr lang="lt-LT"/>
          </a:p>
        </p:txBody>
      </p:sp>
    </p:spTree>
    <p:extLst>
      <p:ext uri="{BB962C8B-B14F-4D97-AF65-F5344CB8AC3E}">
        <p14:creationId xmlns:p14="http://schemas.microsoft.com/office/powerpoint/2010/main" val="3998073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73050"/>
            <a:ext cx="3008313" cy="1162050"/>
          </a:xfrm>
        </p:spPr>
        <p:txBody>
          <a:bodyPr/>
          <a:lstStyle>
            <a:lvl1pPr algn="l">
              <a:defRPr sz="2000" b="1"/>
            </a:lvl1pPr>
          </a:lstStyle>
          <a:p>
            <a:r>
              <a:rPr lang="lt-LT"/>
              <a:t>Spustelėję redag. ruoš. pavad. stilių</a:t>
            </a:r>
          </a:p>
        </p:txBody>
      </p:sp>
      <p:sp>
        <p:nvSpPr>
          <p:cNvPr id="3" name="Turinio vietos rezervavimo ženklas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p>
        </p:txBody>
      </p:sp>
      <p:sp>
        <p:nvSpPr>
          <p:cNvPr id="4" name="Teksto vietos rezervavimo ženklas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a:t>Spustelėję redag. ruoš. teksto stilių</a:t>
            </a:r>
          </a:p>
        </p:txBody>
      </p:sp>
      <p:sp>
        <p:nvSpPr>
          <p:cNvPr id="5" name="Rectangle 5"/>
          <p:cNvSpPr>
            <a:spLocks noGrp="1" noChangeArrowheads="1"/>
          </p:cNvSpPr>
          <p:nvPr>
            <p:ph type="dt" sz="half" idx="10"/>
          </p:nvPr>
        </p:nvSpPr>
        <p:spPr>
          <a:ln/>
        </p:spPr>
        <p:txBody>
          <a:bodyPr/>
          <a:lstStyle>
            <a:lvl1pPr>
              <a:defRPr/>
            </a:lvl1pPr>
          </a:lstStyle>
          <a:p>
            <a:pPr>
              <a:defRPr/>
            </a:pPr>
            <a:endParaRPr lang="lt-LT"/>
          </a:p>
        </p:txBody>
      </p:sp>
      <p:sp>
        <p:nvSpPr>
          <p:cNvPr id="6" name="Rectangle 6"/>
          <p:cNvSpPr>
            <a:spLocks noGrp="1" noChangeArrowheads="1"/>
          </p:cNvSpPr>
          <p:nvPr>
            <p:ph type="ftr" sz="quarter" idx="11"/>
          </p:nvPr>
        </p:nvSpPr>
        <p:spPr>
          <a:ln/>
        </p:spPr>
        <p:txBody>
          <a:bodyPr/>
          <a:lstStyle>
            <a:lvl1pPr>
              <a:defRPr/>
            </a:lvl1pPr>
          </a:lstStyle>
          <a:p>
            <a:pPr>
              <a:defRPr/>
            </a:pPr>
            <a:r>
              <a:rPr lang="lt-LT"/>
              <a:t>Raudonos  spalvos tekstas pažymi, į ką turėtų būti atkreiptas švietimo bendruomenių dėmesys</a:t>
            </a:r>
          </a:p>
        </p:txBody>
      </p:sp>
      <p:sp>
        <p:nvSpPr>
          <p:cNvPr id="7" name="Rectangle 7"/>
          <p:cNvSpPr>
            <a:spLocks noGrp="1" noChangeArrowheads="1"/>
          </p:cNvSpPr>
          <p:nvPr>
            <p:ph type="sldNum" sz="quarter" idx="12"/>
          </p:nvPr>
        </p:nvSpPr>
        <p:spPr>
          <a:ln/>
        </p:spPr>
        <p:txBody>
          <a:bodyPr/>
          <a:lstStyle>
            <a:lvl1pPr>
              <a:defRPr/>
            </a:lvl1pPr>
          </a:lstStyle>
          <a:p>
            <a:pPr>
              <a:defRPr/>
            </a:pPr>
            <a:fld id="{1DA59EBE-3B68-49D5-B52D-46DEF1446125}" type="slidenum">
              <a:rPr lang="lt-LT"/>
              <a:pPr>
                <a:defRPr/>
              </a:pPr>
              <a:t>‹#›</a:t>
            </a:fld>
            <a:endParaRPr lang="lt-LT"/>
          </a:p>
        </p:txBody>
      </p:sp>
    </p:spTree>
    <p:extLst>
      <p:ext uri="{BB962C8B-B14F-4D97-AF65-F5344CB8AC3E}">
        <p14:creationId xmlns:p14="http://schemas.microsoft.com/office/powerpoint/2010/main" val="3172512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1792288" y="4800600"/>
            <a:ext cx="5486400" cy="566738"/>
          </a:xfrm>
        </p:spPr>
        <p:txBody>
          <a:bodyPr/>
          <a:lstStyle>
            <a:lvl1pPr algn="l">
              <a:defRPr sz="2000" b="1"/>
            </a:lvl1pPr>
          </a:lstStyle>
          <a:p>
            <a:r>
              <a:rPr lang="lt-LT"/>
              <a:t>Spustelėję redag. ruoš. pavad. stilių</a:t>
            </a:r>
          </a:p>
        </p:txBody>
      </p:sp>
      <p:sp>
        <p:nvSpPr>
          <p:cNvPr id="3" name="Paveikslėlio vietos rezervavimo ženklas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lt-LT" noProof="0"/>
          </a:p>
        </p:txBody>
      </p:sp>
      <p:sp>
        <p:nvSpPr>
          <p:cNvPr id="4" name="Teksto vietos rezervavimo ženklas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a:t>Spustelėję redag. ruoš. teksto stilių</a:t>
            </a:r>
          </a:p>
        </p:txBody>
      </p:sp>
      <p:sp>
        <p:nvSpPr>
          <p:cNvPr id="5" name="Rectangle 5"/>
          <p:cNvSpPr>
            <a:spLocks noGrp="1" noChangeArrowheads="1"/>
          </p:cNvSpPr>
          <p:nvPr>
            <p:ph type="dt" sz="half" idx="10"/>
          </p:nvPr>
        </p:nvSpPr>
        <p:spPr>
          <a:ln/>
        </p:spPr>
        <p:txBody>
          <a:bodyPr/>
          <a:lstStyle>
            <a:lvl1pPr>
              <a:defRPr/>
            </a:lvl1pPr>
          </a:lstStyle>
          <a:p>
            <a:pPr>
              <a:defRPr/>
            </a:pPr>
            <a:endParaRPr lang="lt-LT"/>
          </a:p>
        </p:txBody>
      </p:sp>
      <p:sp>
        <p:nvSpPr>
          <p:cNvPr id="6" name="Rectangle 6"/>
          <p:cNvSpPr>
            <a:spLocks noGrp="1" noChangeArrowheads="1"/>
          </p:cNvSpPr>
          <p:nvPr>
            <p:ph type="ftr" sz="quarter" idx="11"/>
          </p:nvPr>
        </p:nvSpPr>
        <p:spPr>
          <a:ln/>
        </p:spPr>
        <p:txBody>
          <a:bodyPr/>
          <a:lstStyle>
            <a:lvl1pPr>
              <a:defRPr/>
            </a:lvl1pPr>
          </a:lstStyle>
          <a:p>
            <a:pPr>
              <a:defRPr/>
            </a:pPr>
            <a:r>
              <a:rPr lang="lt-LT"/>
              <a:t>Raudonos  spalvos tekstas pažymi, į ką turėtų būti atkreiptas švietimo bendruomenių dėmesys</a:t>
            </a:r>
          </a:p>
        </p:txBody>
      </p:sp>
      <p:sp>
        <p:nvSpPr>
          <p:cNvPr id="7" name="Rectangle 7"/>
          <p:cNvSpPr>
            <a:spLocks noGrp="1" noChangeArrowheads="1"/>
          </p:cNvSpPr>
          <p:nvPr>
            <p:ph type="sldNum" sz="quarter" idx="12"/>
          </p:nvPr>
        </p:nvSpPr>
        <p:spPr>
          <a:ln/>
        </p:spPr>
        <p:txBody>
          <a:bodyPr/>
          <a:lstStyle>
            <a:lvl1pPr>
              <a:defRPr/>
            </a:lvl1pPr>
          </a:lstStyle>
          <a:p>
            <a:pPr>
              <a:defRPr/>
            </a:pPr>
            <a:fld id="{4BC6F558-93C6-4B58-9B57-48A908887730}" type="slidenum">
              <a:rPr lang="lt-LT"/>
              <a:pPr>
                <a:defRPr/>
              </a:pPr>
              <a:t>‹#›</a:t>
            </a:fld>
            <a:endParaRPr lang="lt-LT"/>
          </a:p>
        </p:txBody>
      </p:sp>
    </p:spTree>
    <p:extLst>
      <p:ext uri="{BB962C8B-B14F-4D97-AF65-F5344CB8AC3E}">
        <p14:creationId xmlns:p14="http://schemas.microsoft.com/office/powerpoint/2010/main" val="3191507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Spustelėję redag. ruoš. pavad. stilių</a:t>
            </a:r>
          </a:p>
        </p:txBody>
      </p:sp>
      <p:sp>
        <p:nvSpPr>
          <p:cNvPr id="3" name="Vertikalaus teksto vietos rezervavimo ženklas 2"/>
          <p:cNvSpPr>
            <a:spLocks noGrp="1"/>
          </p:cNvSpPr>
          <p:nvPr>
            <p:ph type="body" orient="vert" idx="1"/>
          </p:nvPr>
        </p:nvSpPr>
        <p:spPr/>
        <p:txBody>
          <a:bodyPr vert="eaVert"/>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p>
        </p:txBody>
      </p:sp>
      <p:sp>
        <p:nvSpPr>
          <p:cNvPr id="4" name="Rectangle 5"/>
          <p:cNvSpPr>
            <a:spLocks noGrp="1" noChangeArrowheads="1"/>
          </p:cNvSpPr>
          <p:nvPr>
            <p:ph type="dt" sz="half" idx="10"/>
          </p:nvPr>
        </p:nvSpPr>
        <p:spPr>
          <a:ln/>
        </p:spPr>
        <p:txBody>
          <a:bodyPr/>
          <a:lstStyle>
            <a:lvl1pPr>
              <a:defRPr/>
            </a:lvl1pPr>
          </a:lstStyle>
          <a:p>
            <a:pPr>
              <a:defRPr/>
            </a:pPr>
            <a:endParaRPr lang="lt-LT"/>
          </a:p>
        </p:txBody>
      </p:sp>
      <p:sp>
        <p:nvSpPr>
          <p:cNvPr id="5" name="Rectangle 6"/>
          <p:cNvSpPr>
            <a:spLocks noGrp="1" noChangeArrowheads="1"/>
          </p:cNvSpPr>
          <p:nvPr>
            <p:ph type="ftr" sz="quarter" idx="11"/>
          </p:nvPr>
        </p:nvSpPr>
        <p:spPr>
          <a:ln/>
        </p:spPr>
        <p:txBody>
          <a:bodyPr/>
          <a:lstStyle>
            <a:lvl1pPr>
              <a:defRPr/>
            </a:lvl1pPr>
          </a:lstStyle>
          <a:p>
            <a:pPr>
              <a:defRPr/>
            </a:pPr>
            <a:r>
              <a:rPr lang="lt-LT"/>
              <a:t>Raudonos  spalvos tekstas pažymi, į ką turėtų būti atkreiptas švietimo bendruomenių dėmesys</a:t>
            </a:r>
          </a:p>
        </p:txBody>
      </p:sp>
      <p:sp>
        <p:nvSpPr>
          <p:cNvPr id="6" name="Rectangle 7"/>
          <p:cNvSpPr>
            <a:spLocks noGrp="1" noChangeArrowheads="1"/>
          </p:cNvSpPr>
          <p:nvPr>
            <p:ph type="sldNum" sz="quarter" idx="12"/>
          </p:nvPr>
        </p:nvSpPr>
        <p:spPr>
          <a:ln/>
        </p:spPr>
        <p:txBody>
          <a:bodyPr/>
          <a:lstStyle>
            <a:lvl1pPr>
              <a:defRPr/>
            </a:lvl1pPr>
          </a:lstStyle>
          <a:p>
            <a:pPr>
              <a:defRPr/>
            </a:pPr>
            <a:fld id="{4EA1DFB7-EAD0-464A-A7B3-CFCEE5C09E65}" type="slidenum">
              <a:rPr lang="lt-LT"/>
              <a:pPr>
                <a:defRPr/>
              </a:pPr>
              <a:t>‹#›</a:t>
            </a:fld>
            <a:endParaRPr lang="lt-LT"/>
          </a:p>
        </p:txBody>
      </p:sp>
    </p:spTree>
    <p:extLst>
      <p:ext uri="{BB962C8B-B14F-4D97-AF65-F5344CB8AC3E}">
        <p14:creationId xmlns:p14="http://schemas.microsoft.com/office/powerpoint/2010/main" val="9807800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kalus pavadinimas 1"/>
          <p:cNvSpPr>
            <a:spLocks noGrp="1"/>
          </p:cNvSpPr>
          <p:nvPr>
            <p:ph type="title" orient="vert"/>
          </p:nvPr>
        </p:nvSpPr>
        <p:spPr>
          <a:xfrm>
            <a:off x="6457950" y="152400"/>
            <a:ext cx="1924050" cy="5334000"/>
          </a:xfrm>
        </p:spPr>
        <p:txBody>
          <a:bodyPr vert="eaVert"/>
          <a:lstStyle/>
          <a:p>
            <a:r>
              <a:rPr lang="lt-LT"/>
              <a:t>Spustelėję redag. ruoš. pavad. stilių</a:t>
            </a:r>
          </a:p>
        </p:txBody>
      </p:sp>
      <p:sp>
        <p:nvSpPr>
          <p:cNvPr id="3" name="Vertikalaus teksto vietos rezervavimo ženklas 2"/>
          <p:cNvSpPr>
            <a:spLocks noGrp="1"/>
          </p:cNvSpPr>
          <p:nvPr>
            <p:ph type="body" orient="vert" idx="1"/>
          </p:nvPr>
        </p:nvSpPr>
        <p:spPr>
          <a:xfrm>
            <a:off x="685800" y="152400"/>
            <a:ext cx="5619750" cy="5334000"/>
          </a:xfrm>
        </p:spPr>
        <p:txBody>
          <a:bodyPr vert="eaVert"/>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p>
        </p:txBody>
      </p:sp>
      <p:sp>
        <p:nvSpPr>
          <p:cNvPr id="4" name="Rectangle 5"/>
          <p:cNvSpPr>
            <a:spLocks noGrp="1" noChangeArrowheads="1"/>
          </p:cNvSpPr>
          <p:nvPr>
            <p:ph type="dt" sz="half" idx="10"/>
          </p:nvPr>
        </p:nvSpPr>
        <p:spPr>
          <a:ln/>
        </p:spPr>
        <p:txBody>
          <a:bodyPr/>
          <a:lstStyle>
            <a:lvl1pPr>
              <a:defRPr/>
            </a:lvl1pPr>
          </a:lstStyle>
          <a:p>
            <a:pPr>
              <a:defRPr/>
            </a:pPr>
            <a:endParaRPr lang="lt-LT"/>
          </a:p>
        </p:txBody>
      </p:sp>
      <p:sp>
        <p:nvSpPr>
          <p:cNvPr id="5" name="Rectangle 6"/>
          <p:cNvSpPr>
            <a:spLocks noGrp="1" noChangeArrowheads="1"/>
          </p:cNvSpPr>
          <p:nvPr>
            <p:ph type="ftr" sz="quarter" idx="11"/>
          </p:nvPr>
        </p:nvSpPr>
        <p:spPr>
          <a:ln/>
        </p:spPr>
        <p:txBody>
          <a:bodyPr/>
          <a:lstStyle>
            <a:lvl1pPr>
              <a:defRPr/>
            </a:lvl1pPr>
          </a:lstStyle>
          <a:p>
            <a:pPr>
              <a:defRPr/>
            </a:pPr>
            <a:r>
              <a:rPr lang="lt-LT"/>
              <a:t>Raudonos  spalvos tekstas pažymi, į ką turėtų būti atkreiptas švietimo bendruomenių dėmesys</a:t>
            </a:r>
          </a:p>
        </p:txBody>
      </p:sp>
      <p:sp>
        <p:nvSpPr>
          <p:cNvPr id="6" name="Rectangle 7"/>
          <p:cNvSpPr>
            <a:spLocks noGrp="1" noChangeArrowheads="1"/>
          </p:cNvSpPr>
          <p:nvPr>
            <p:ph type="sldNum" sz="quarter" idx="12"/>
          </p:nvPr>
        </p:nvSpPr>
        <p:spPr>
          <a:ln/>
        </p:spPr>
        <p:txBody>
          <a:bodyPr/>
          <a:lstStyle>
            <a:lvl1pPr>
              <a:defRPr/>
            </a:lvl1pPr>
          </a:lstStyle>
          <a:p>
            <a:pPr>
              <a:defRPr/>
            </a:pPr>
            <a:fld id="{32F54709-87C1-410C-AE3C-95AC06C5E729}" type="slidenum">
              <a:rPr lang="lt-LT"/>
              <a:pPr>
                <a:defRPr/>
              </a:pPr>
              <a:t>‹#›</a:t>
            </a:fld>
            <a:endParaRPr lang="lt-LT"/>
          </a:p>
        </p:txBody>
      </p:sp>
    </p:spTree>
    <p:extLst>
      <p:ext uri="{BB962C8B-B14F-4D97-AF65-F5344CB8AC3E}">
        <p14:creationId xmlns:p14="http://schemas.microsoft.com/office/powerpoint/2010/main" val="11642723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Pavadinimas ir lentelė">
    <p:spTree>
      <p:nvGrpSpPr>
        <p:cNvPr id="1" name=""/>
        <p:cNvGrpSpPr/>
        <p:nvPr/>
      </p:nvGrpSpPr>
      <p:grpSpPr>
        <a:xfrm>
          <a:off x="0" y="0"/>
          <a:ext cx="0" cy="0"/>
          <a:chOff x="0" y="0"/>
          <a:chExt cx="0" cy="0"/>
        </a:xfrm>
      </p:grpSpPr>
      <p:sp>
        <p:nvSpPr>
          <p:cNvPr id="2" name="Antraštė 1"/>
          <p:cNvSpPr>
            <a:spLocks noGrp="1"/>
          </p:cNvSpPr>
          <p:nvPr>
            <p:ph type="title"/>
          </p:nvPr>
        </p:nvSpPr>
        <p:spPr>
          <a:xfrm>
            <a:off x="685800" y="152400"/>
            <a:ext cx="6870700" cy="1600200"/>
          </a:xfrm>
        </p:spPr>
        <p:txBody>
          <a:bodyPr/>
          <a:lstStyle/>
          <a:p>
            <a:r>
              <a:rPr lang="lt-LT"/>
              <a:t>Spustelėję redag. ruoš. pavad. stilių</a:t>
            </a:r>
          </a:p>
        </p:txBody>
      </p:sp>
      <p:sp>
        <p:nvSpPr>
          <p:cNvPr id="3" name="Lentelės vietos rezervavimo ženklas 2"/>
          <p:cNvSpPr>
            <a:spLocks noGrp="1"/>
          </p:cNvSpPr>
          <p:nvPr>
            <p:ph type="tbl" idx="1"/>
          </p:nvPr>
        </p:nvSpPr>
        <p:spPr>
          <a:xfrm>
            <a:off x="685800" y="1828800"/>
            <a:ext cx="7696200" cy="3657600"/>
          </a:xfrm>
        </p:spPr>
        <p:txBody>
          <a:bodyPr/>
          <a:lstStyle/>
          <a:p>
            <a:pPr lvl="0"/>
            <a:endParaRPr lang="lt-LT" noProof="0"/>
          </a:p>
        </p:txBody>
      </p:sp>
      <p:sp>
        <p:nvSpPr>
          <p:cNvPr id="4" name="Rectangle 5"/>
          <p:cNvSpPr>
            <a:spLocks noGrp="1" noChangeArrowheads="1"/>
          </p:cNvSpPr>
          <p:nvPr>
            <p:ph type="dt" sz="half" idx="10"/>
          </p:nvPr>
        </p:nvSpPr>
        <p:spPr>
          <a:ln/>
        </p:spPr>
        <p:txBody>
          <a:bodyPr/>
          <a:lstStyle>
            <a:lvl1pPr>
              <a:defRPr/>
            </a:lvl1pPr>
          </a:lstStyle>
          <a:p>
            <a:pPr>
              <a:defRPr/>
            </a:pPr>
            <a:endParaRPr lang="lt-LT"/>
          </a:p>
        </p:txBody>
      </p:sp>
      <p:sp>
        <p:nvSpPr>
          <p:cNvPr id="5" name="Rectangle 6"/>
          <p:cNvSpPr>
            <a:spLocks noGrp="1" noChangeArrowheads="1"/>
          </p:cNvSpPr>
          <p:nvPr>
            <p:ph type="ftr" sz="quarter" idx="11"/>
          </p:nvPr>
        </p:nvSpPr>
        <p:spPr>
          <a:ln/>
        </p:spPr>
        <p:txBody>
          <a:bodyPr/>
          <a:lstStyle>
            <a:lvl1pPr>
              <a:defRPr/>
            </a:lvl1pPr>
          </a:lstStyle>
          <a:p>
            <a:pPr>
              <a:defRPr/>
            </a:pPr>
            <a:r>
              <a:rPr lang="lt-LT"/>
              <a:t>Raudonos  spalvos tekstas pažymi, į ką turėtų būti atkreiptas švietimo bendruomenių dėmesys</a:t>
            </a:r>
          </a:p>
        </p:txBody>
      </p:sp>
      <p:sp>
        <p:nvSpPr>
          <p:cNvPr id="6" name="Rectangle 7"/>
          <p:cNvSpPr>
            <a:spLocks noGrp="1" noChangeArrowheads="1"/>
          </p:cNvSpPr>
          <p:nvPr>
            <p:ph type="sldNum" sz="quarter" idx="12"/>
          </p:nvPr>
        </p:nvSpPr>
        <p:spPr>
          <a:ln/>
        </p:spPr>
        <p:txBody>
          <a:bodyPr/>
          <a:lstStyle>
            <a:lvl1pPr>
              <a:defRPr/>
            </a:lvl1pPr>
          </a:lstStyle>
          <a:p>
            <a:pPr>
              <a:defRPr/>
            </a:pPr>
            <a:fld id="{59F1B1B5-B080-4AD9-B170-C5558298A452}" type="slidenum">
              <a:rPr lang="lt-LT"/>
              <a:pPr>
                <a:defRPr/>
              </a:pPr>
              <a:t>‹#›</a:t>
            </a:fld>
            <a:endParaRPr lang="lt-LT"/>
          </a:p>
        </p:txBody>
      </p:sp>
    </p:spTree>
    <p:extLst>
      <p:ext uri="{BB962C8B-B14F-4D97-AF65-F5344CB8AC3E}">
        <p14:creationId xmlns:p14="http://schemas.microsoft.com/office/powerpoint/2010/main" val="5062289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Pavadinimas, turinys ir dviejų stulpelių turinys">
    <p:spTree>
      <p:nvGrpSpPr>
        <p:cNvPr id="1" name=""/>
        <p:cNvGrpSpPr/>
        <p:nvPr/>
      </p:nvGrpSpPr>
      <p:grpSpPr>
        <a:xfrm>
          <a:off x="0" y="0"/>
          <a:ext cx="0" cy="0"/>
          <a:chOff x="0" y="0"/>
          <a:chExt cx="0" cy="0"/>
        </a:xfrm>
      </p:grpSpPr>
      <p:sp>
        <p:nvSpPr>
          <p:cNvPr id="2" name="Antraštė 1"/>
          <p:cNvSpPr>
            <a:spLocks noGrp="1"/>
          </p:cNvSpPr>
          <p:nvPr>
            <p:ph type="title"/>
          </p:nvPr>
        </p:nvSpPr>
        <p:spPr>
          <a:xfrm>
            <a:off x="685800" y="152400"/>
            <a:ext cx="6870700" cy="1600200"/>
          </a:xfrm>
        </p:spPr>
        <p:txBody>
          <a:bodyPr/>
          <a:lstStyle/>
          <a:p>
            <a:r>
              <a:rPr lang="lt-LT"/>
              <a:t>Spustelėję redag. ruoš. pavad. stilių</a:t>
            </a:r>
          </a:p>
        </p:txBody>
      </p:sp>
      <p:sp>
        <p:nvSpPr>
          <p:cNvPr id="3" name="Turinio vietos rezervavimo ženklas 2"/>
          <p:cNvSpPr>
            <a:spLocks noGrp="1"/>
          </p:cNvSpPr>
          <p:nvPr>
            <p:ph sz="half" idx="1"/>
          </p:nvPr>
        </p:nvSpPr>
        <p:spPr>
          <a:xfrm>
            <a:off x="685800" y="1828800"/>
            <a:ext cx="3771900" cy="3657600"/>
          </a:xfrm>
        </p:spPr>
        <p:txBody>
          <a:bodyP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p>
        </p:txBody>
      </p:sp>
      <p:sp>
        <p:nvSpPr>
          <p:cNvPr id="4" name="Turinio vietos rezervavimo ženklas 3"/>
          <p:cNvSpPr>
            <a:spLocks noGrp="1"/>
          </p:cNvSpPr>
          <p:nvPr>
            <p:ph sz="quarter" idx="2"/>
          </p:nvPr>
        </p:nvSpPr>
        <p:spPr>
          <a:xfrm>
            <a:off x="4610100" y="1828800"/>
            <a:ext cx="3771900" cy="1752600"/>
          </a:xfrm>
        </p:spPr>
        <p:txBody>
          <a:bodyP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p>
        </p:txBody>
      </p:sp>
      <p:sp>
        <p:nvSpPr>
          <p:cNvPr id="5" name="Turinio vietos rezervavimo ženklas 4"/>
          <p:cNvSpPr>
            <a:spLocks noGrp="1"/>
          </p:cNvSpPr>
          <p:nvPr>
            <p:ph sz="quarter" idx="3"/>
          </p:nvPr>
        </p:nvSpPr>
        <p:spPr>
          <a:xfrm>
            <a:off x="4610100" y="3733800"/>
            <a:ext cx="3771900" cy="1752600"/>
          </a:xfrm>
        </p:spPr>
        <p:txBody>
          <a:bodyP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p>
        </p:txBody>
      </p:sp>
      <p:sp>
        <p:nvSpPr>
          <p:cNvPr id="6" name="Rectangle 5"/>
          <p:cNvSpPr>
            <a:spLocks noGrp="1" noChangeArrowheads="1"/>
          </p:cNvSpPr>
          <p:nvPr>
            <p:ph type="dt" sz="half" idx="10"/>
          </p:nvPr>
        </p:nvSpPr>
        <p:spPr>
          <a:ln/>
        </p:spPr>
        <p:txBody>
          <a:bodyPr/>
          <a:lstStyle>
            <a:lvl1pPr>
              <a:defRPr/>
            </a:lvl1pPr>
          </a:lstStyle>
          <a:p>
            <a:pPr>
              <a:defRPr/>
            </a:pPr>
            <a:endParaRPr lang="lt-LT"/>
          </a:p>
        </p:txBody>
      </p:sp>
      <p:sp>
        <p:nvSpPr>
          <p:cNvPr id="7" name="Rectangle 6"/>
          <p:cNvSpPr>
            <a:spLocks noGrp="1" noChangeArrowheads="1"/>
          </p:cNvSpPr>
          <p:nvPr>
            <p:ph type="ftr" sz="quarter" idx="11"/>
          </p:nvPr>
        </p:nvSpPr>
        <p:spPr>
          <a:ln/>
        </p:spPr>
        <p:txBody>
          <a:bodyPr/>
          <a:lstStyle>
            <a:lvl1pPr>
              <a:defRPr/>
            </a:lvl1pPr>
          </a:lstStyle>
          <a:p>
            <a:pPr>
              <a:defRPr/>
            </a:pPr>
            <a:r>
              <a:rPr lang="lt-LT"/>
              <a:t>Raudonos  spalvos tekstas pažymi, į ką turėtų būti atkreiptas švietimo bendruomenių dėmesys</a:t>
            </a:r>
          </a:p>
        </p:txBody>
      </p:sp>
      <p:sp>
        <p:nvSpPr>
          <p:cNvPr id="8" name="Rectangle 7"/>
          <p:cNvSpPr>
            <a:spLocks noGrp="1" noChangeArrowheads="1"/>
          </p:cNvSpPr>
          <p:nvPr>
            <p:ph type="sldNum" sz="quarter" idx="12"/>
          </p:nvPr>
        </p:nvSpPr>
        <p:spPr>
          <a:ln/>
        </p:spPr>
        <p:txBody>
          <a:bodyPr/>
          <a:lstStyle>
            <a:lvl1pPr>
              <a:defRPr/>
            </a:lvl1pPr>
          </a:lstStyle>
          <a:p>
            <a:pPr>
              <a:defRPr/>
            </a:pPr>
            <a:fld id="{25EB05AB-A39C-4E91-9FD0-4DD011CF8346}" type="slidenum">
              <a:rPr lang="lt-LT"/>
              <a:pPr>
                <a:defRPr/>
              </a:pPr>
              <a:t>‹#›</a:t>
            </a:fld>
            <a:endParaRPr lang="lt-LT"/>
          </a:p>
        </p:txBody>
      </p:sp>
    </p:spTree>
    <p:extLst>
      <p:ext uri="{BB962C8B-B14F-4D97-AF65-F5344CB8AC3E}">
        <p14:creationId xmlns:p14="http://schemas.microsoft.com/office/powerpoint/2010/main" val="25841785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Pavadinimas ir grafikas">
    <p:spTree>
      <p:nvGrpSpPr>
        <p:cNvPr id="1" name=""/>
        <p:cNvGrpSpPr/>
        <p:nvPr/>
      </p:nvGrpSpPr>
      <p:grpSpPr>
        <a:xfrm>
          <a:off x="0" y="0"/>
          <a:ext cx="0" cy="0"/>
          <a:chOff x="0" y="0"/>
          <a:chExt cx="0" cy="0"/>
        </a:xfrm>
      </p:grpSpPr>
      <p:sp>
        <p:nvSpPr>
          <p:cNvPr id="2" name="Antraštė 1"/>
          <p:cNvSpPr>
            <a:spLocks noGrp="1"/>
          </p:cNvSpPr>
          <p:nvPr>
            <p:ph type="title"/>
          </p:nvPr>
        </p:nvSpPr>
        <p:spPr>
          <a:xfrm>
            <a:off x="685800" y="152400"/>
            <a:ext cx="6870700" cy="1600200"/>
          </a:xfrm>
        </p:spPr>
        <p:txBody>
          <a:bodyPr/>
          <a:lstStyle/>
          <a:p>
            <a:r>
              <a:rPr lang="lt-LT"/>
              <a:t>Spustelėję redag. ruoš. pavad. stilių</a:t>
            </a:r>
          </a:p>
        </p:txBody>
      </p:sp>
      <p:sp>
        <p:nvSpPr>
          <p:cNvPr id="3" name="Diagramos vietos rezervavimo ženklas 2"/>
          <p:cNvSpPr>
            <a:spLocks noGrp="1"/>
          </p:cNvSpPr>
          <p:nvPr>
            <p:ph type="chart" idx="1"/>
          </p:nvPr>
        </p:nvSpPr>
        <p:spPr>
          <a:xfrm>
            <a:off x="685800" y="1828800"/>
            <a:ext cx="7696200" cy="3657600"/>
          </a:xfrm>
        </p:spPr>
        <p:txBody>
          <a:bodyPr/>
          <a:lstStyle/>
          <a:p>
            <a:pPr lvl="0"/>
            <a:endParaRPr lang="lt-LT" noProof="0"/>
          </a:p>
        </p:txBody>
      </p:sp>
      <p:sp>
        <p:nvSpPr>
          <p:cNvPr id="4" name="Rectangle 5"/>
          <p:cNvSpPr>
            <a:spLocks noGrp="1" noChangeArrowheads="1"/>
          </p:cNvSpPr>
          <p:nvPr>
            <p:ph type="dt" sz="half" idx="10"/>
          </p:nvPr>
        </p:nvSpPr>
        <p:spPr>
          <a:ln/>
        </p:spPr>
        <p:txBody>
          <a:bodyPr/>
          <a:lstStyle>
            <a:lvl1pPr>
              <a:defRPr/>
            </a:lvl1pPr>
          </a:lstStyle>
          <a:p>
            <a:pPr>
              <a:defRPr/>
            </a:pPr>
            <a:endParaRPr lang="lt-LT"/>
          </a:p>
        </p:txBody>
      </p:sp>
      <p:sp>
        <p:nvSpPr>
          <p:cNvPr id="5" name="Rectangle 6"/>
          <p:cNvSpPr>
            <a:spLocks noGrp="1" noChangeArrowheads="1"/>
          </p:cNvSpPr>
          <p:nvPr>
            <p:ph type="ftr" sz="quarter" idx="11"/>
          </p:nvPr>
        </p:nvSpPr>
        <p:spPr>
          <a:ln/>
        </p:spPr>
        <p:txBody>
          <a:bodyPr/>
          <a:lstStyle>
            <a:lvl1pPr>
              <a:defRPr/>
            </a:lvl1pPr>
          </a:lstStyle>
          <a:p>
            <a:pPr>
              <a:defRPr/>
            </a:pPr>
            <a:r>
              <a:rPr lang="lt-LT"/>
              <a:t>Raudonos  spalvos tekstas pažymi, į ką turėtų būti atkreiptas švietimo bendruomenių dėmesys</a:t>
            </a:r>
          </a:p>
        </p:txBody>
      </p:sp>
      <p:sp>
        <p:nvSpPr>
          <p:cNvPr id="6" name="Rectangle 7"/>
          <p:cNvSpPr>
            <a:spLocks noGrp="1" noChangeArrowheads="1"/>
          </p:cNvSpPr>
          <p:nvPr>
            <p:ph type="sldNum" sz="quarter" idx="12"/>
          </p:nvPr>
        </p:nvSpPr>
        <p:spPr>
          <a:ln/>
        </p:spPr>
        <p:txBody>
          <a:bodyPr/>
          <a:lstStyle>
            <a:lvl1pPr>
              <a:defRPr/>
            </a:lvl1pPr>
          </a:lstStyle>
          <a:p>
            <a:pPr>
              <a:defRPr/>
            </a:pPr>
            <a:fld id="{B272DD17-A7DE-497C-98DE-93F432A74279}" type="slidenum">
              <a:rPr lang="lt-LT"/>
              <a:pPr>
                <a:defRPr/>
              </a:pPr>
              <a:t>‹#›</a:t>
            </a:fld>
            <a:endParaRPr lang="lt-LT"/>
          </a:p>
        </p:txBody>
      </p:sp>
    </p:spTree>
    <p:extLst>
      <p:ext uri="{BB962C8B-B14F-4D97-AF65-F5344CB8AC3E}">
        <p14:creationId xmlns:p14="http://schemas.microsoft.com/office/powerpoint/2010/main" val="3844670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Freeform 2"/>
          <p:cNvSpPr>
            <a:spLocks/>
          </p:cNvSpPr>
          <p:nvPr/>
        </p:nvSpPr>
        <p:spPr bwMode="auto">
          <a:xfrm rot="-3172564">
            <a:off x="7777957" y="-15081"/>
            <a:ext cx="1162050" cy="2084387"/>
          </a:xfrm>
          <a:custGeom>
            <a:avLst/>
            <a:gdLst>
              <a:gd name="T0" fmla="*/ 2147483647 w 2903"/>
              <a:gd name="T1" fmla="*/ 2147483647 h 3686"/>
              <a:gd name="T2" fmla="*/ 2147483647 w 2903"/>
              <a:gd name="T3" fmla="*/ 2147483647 h 3686"/>
              <a:gd name="T4" fmla="*/ 2147483647 w 2903"/>
              <a:gd name="T5" fmla="*/ 0 h 3686"/>
              <a:gd name="T6" fmla="*/ 2147483647 w 2903"/>
              <a:gd name="T7" fmla="*/ 2147483647 h 3686"/>
              <a:gd name="T8" fmla="*/ 2147483647 w 2903"/>
              <a:gd name="T9" fmla="*/ 2147483647 h 3686"/>
              <a:gd name="T10" fmla="*/ 0 w 2903"/>
              <a:gd name="T11" fmla="*/ 2147483647 h 3686"/>
              <a:gd name="T12" fmla="*/ 2147483647 w 2903"/>
              <a:gd name="T13" fmla="*/ 2147483647 h 3686"/>
              <a:gd name="T14" fmla="*/ 2147483647 w 2903"/>
              <a:gd name="T15" fmla="*/ 2147483647 h 3686"/>
              <a:gd name="T16" fmla="*/ 2147483647 w 2903"/>
              <a:gd name="T17" fmla="*/ 2147483647 h 3686"/>
              <a:gd name="T18" fmla="*/ 2147483647 w 2903"/>
              <a:gd name="T19" fmla="*/ 2147483647 h 3686"/>
              <a:gd name="T20" fmla="*/ 2147483647 w 2903"/>
              <a:gd name="T21" fmla="*/ 2147483647 h 36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27" name="Rectangle 3"/>
          <p:cNvSpPr>
            <a:spLocks noGrp="1" noChangeArrowheads="1"/>
          </p:cNvSpPr>
          <p:nvPr>
            <p:ph type="title"/>
          </p:nvPr>
        </p:nvSpPr>
        <p:spPr bwMode="auto">
          <a:xfrm>
            <a:off x="685800" y="152400"/>
            <a:ext cx="68707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lt-LT" altLang="lt-LT"/>
              <a:t>Spustelėkite, jei norite keisite ruoš. pav. stilių</a:t>
            </a:r>
          </a:p>
        </p:txBody>
      </p:sp>
      <p:sp>
        <p:nvSpPr>
          <p:cNvPr id="1028" name="Rectangle 4"/>
          <p:cNvSpPr>
            <a:spLocks noGrp="1" noChangeArrowheads="1"/>
          </p:cNvSpPr>
          <p:nvPr>
            <p:ph type="body" idx="1"/>
          </p:nvPr>
        </p:nvSpPr>
        <p:spPr bwMode="auto">
          <a:xfrm>
            <a:off x="685800" y="1828800"/>
            <a:ext cx="7696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lt-LT" altLang="lt-LT"/>
              <a:t>Spustelėkite ruošinio teksto stiliams keisti</a:t>
            </a:r>
          </a:p>
          <a:p>
            <a:pPr lvl="1"/>
            <a:r>
              <a:rPr lang="lt-LT" altLang="lt-LT"/>
              <a:t>Antras lygmuo</a:t>
            </a:r>
          </a:p>
          <a:p>
            <a:pPr lvl="2"/>
            <a:r>
              <a:rPr lang="lt-LT" altLang="lt-LT"/>
              <a:t>Trečias lygmuo</a:t>
            </a:r>
          </a:p>
          <a:p>
            <a:pPr lvl="3"/>
            <a:r>
              <a:rPr lang="lt-LT" altLang="lt-LT"/>
              <a:t>Ketvirtas lygmuo</a:t>
            </a:r>
          </a:p>
          <a:p>
            <a:pPr lvl="4"/>
            <a:r>
              <a:rPr lang="lt-LT" altLang="lt-LT"/>
              <a:t>Penktas lygmuo</a:t>
            </a:r>
          </a:p>
        </p:txBody>
      </p:sp>
      <p:sp>
        <p:nvSpPr>
          <p:cNvPr id="9221" name="Rectangle 5"/>
          <p:cNvSpPr>
            <a:spLocks noGrp="1" noChangeArrowheads="1"/>
          </p:cNvSpPr>
          <p:nvPr>
            <p:ph type="dt" sz="half" idx="2"/>
          </p:nvPr>
        </p:nvSpPr>
        <p:spPr bwMode="auto">
          <a:xfrm>
            <a:off x="13716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lt-LT"/>
          </a:p>
        </p:txBody>
      </p:sp>
      <p:sp>
        <p:nvSpPr>
          <p:cNvPr id="9222" name="Rectangle 6"/>
          <p:cNvSpPr>
            <a:spLocks noGrp="1" noChangeArrowheads="1"/>
          </p:cNvSpPr>
          <p:nvPr>
            <p:ph type="ftr" sz="quarter" idx="3"/>
          </p:nvPr>
        </p:nvSpPr>
        <p:spPr bwMode="auto">
          <a:xfrm>
            <a:off x="35560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ctr">
              <a:defRPr sz="1400"/>
            </a:lvl1pPr>
          </a:lstStyle>
          <a:p>
            <a:pPr>
              <a:defRPr/>
            </a:pPr>
            <a:r>
              <a:rPr lang="lt-LT"/>
              <a:t>Raudonos  spalvos tekstas pažymi, į ką turėtų būti atkreiptas švietimo bendruomenių dėmesys</a:t>
            </a:r>
          </a:p>
        </p:txBody>
      </p:sp>
      <p:sp>
        <p:nvSpPr>
          <p:cNvPr id="9223" name="Rectangle 7"/>
          <p:cNvSpPr>
            <a:spLocks noGrp="1" noChangeArrowheads="1"/>
          </p:cNvSpPr>
          <p:nvPr>
            <p:ph type="sldNum" sz="quarter" idx="4"/>
          </p:nvPr>
        </p:nvSpPr>
        <p:spPr bwMode="auto">
          <a:xfrm>
            <a:off x="67183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400"/>
            </a:lvl1pPr>
          </a:lstStyle>
          <a:p>
            <a:pPr>
              <a:defRPr/>
            </a:pPr>
            <a:fld id="{D906F052-66AC-4CF4-B941-51FBEE678F4D}" type="slidenum">
              <a:rPr lang="lt-LT"/>
              <a:pPr>
                <a:defRPr/>
              </a:pPr>
              <a:t>‹#›</a:t>
            </a:fld>
            <a:endParaRPr lang="lt-LT"/>
          </a:p>
        </p:txBody>
      </p:sp>
      <p:sp>
        <p:nvSpPr>
          <p:cNvPr id="1032" name="Freeform 8"/>
          <p:cNvSpPr>
            <a:spLocks/>
          </p:cNvSpPr>
          <p:nvPr/>
        </p:nvSpPr>
        <p:spPr bwMode="auto">
          <a:xfrm rot="-3172564">
            <a:off x="7865269" y="24607"/>
            <a:ext cx="1165225" cy="2097087"/>
          </a:xfrm>
          <a:custGeom>
            <a:avLst/>
            <a:gdLst>
              <a:gd name="T0" fmla="*/ 2147483647 w 2911"/>
              <a:gd name="T1" fmla="*/ 0 h 3703"/>
              <a:gd name="T2" fmla="*/ 2147483647 w 2911"/>
              <a:gd name="T3" fmla="*/ 2147483647 h 3703"/>
              <a:gd name="T4" fmla="*/ 2147483647 w 2911"/>
              <a:gd name="T5" fmla="*/ 2147483647 h 3703"/>
              <a:gd name="T6" fmla="*/ 0 w 2911"/>
              <a:gd name="T7" fmla="*/ 2147483647 h 3703"/>
              <a:gd name="T8" fmla="*/ 2147483647 w 2911"/>
              <a:gd name="T9" fmla="*/ 2147483647 h 3703"/>
              <a:gd name="T10" fmla="*/ 2147483647 w 2911"/>
              <a:gd name="T11" fmla="*/ 2147483647 h 3703"/>
              <a:gd name="T12" fmla="*/ 2147483647 w 2911"/>
              <a:gd name="T13" fmla="*/ 2147483647 h 3703"/>
              <a:gd name="T14" fmla="*/ 2147483647 w 2911"/>
              <a:gd name="T15" fmla="*/ 2147483647 h 3703"/>
              <a:gd name="T16" fmla="*/ 2147483647 w 2911"/>
              <a:gd name="T17" fmla="*/ 2147483647 h 3703"/>
              <a:gd name="T18" fmla="*/ 2147483647 w 2911"/>
              <a:gd name="T19" fmla="*/ 0 h 3703"/>
              <a:gd name="T20" fmla="*/ 2147483647 w 2911"/>
              <a:gd name="T21" fmla="*/ 0 h 37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33" name="Freeform 9"/>
          <p:cNvSpPr>
            <a:spLocks/>
          </p:cNvSpPr>
          <p:nvPr/>
        </p:nvSpPr>
        <p:spPr bwMode="auto">
          <a:xfrm rot="-3172564">
            <a:off x="7831138" y="192088"/>
            <a:ext cx="1025525" cy="1571625"/>
          </a:xfrm>
          <a:custGeom>
            <a:avLst/>
            <a:gdLst>
              <a:gd name="T0" fmla="*/ 0 w 2561"/>
              <a:gd name="T1" fmla="*/ 2147483647 h 2777"/>
              <a:gd name="T2" fmla="*/ 2147483647 w 2561"/>
              <a:gd name="T3" fmla="*/ 2147483647 h 2777"/>
              <a:gd name="T4" fmla="*/ 2147483647 w 2561"/>
              <a:gd name="T5" fmla="*/ 2147483647 h 2777"/>
              <a:gd name="T6" fmla="*/ 2147483647 w 2561"/>
              <a:gd name="T7" fmla="*/ 2147483647 h 2777"/>
              <a:gd name="T8" fmla="*/ 2147483647 w 2561"/>
              <a:gd name="T9" fmla="*/ 2147483647 h 2777"/>
              <a:gd name="T10" fmla="*/ 2147483647 w 2561"/>
              <a:gd name="T11" fmla="*/ 0 h 2777"/>
              <a:gd name="T12" fmla="*/ 0 w 2561"/>
              <a:gd name="T13" fmla="*/ 2147483647 h 2777"/>
              <a:gd name="T14" fmla="*/ 0 w 2561"/>
              <a:gd name="T15" fmla="*/ 2147483647 h 27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61" h="2777">
                <a:moveTo>
                  <a:pt x="0" y="2485"/>
                </a:moveTo>
                <a:lnTo>
                  <a:pt x="432" y="2553"/>
                </a:lnTo>
                <a:lnTo>
                  <a:pt x="736" y="2777"/>
                </a:lnTo>
                <a:lnTo>
                  <a:pt x="2561" y="399"/>
                </a:lnTo>
                <a:lnTo>
                  <a:pt x="2118" y="82"/>
                </a:lnTo>
                <a:lnTo>
                  <a:pt x="1898" y="0"/>
                </a:lnTo>
                <a:lnTo>
                  <a:pt x="0" y="248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grpSp>
        <p:nvGrpSpPr>
          <p:cNvPr id="1034" name="Group 10"/>
          <p:cNvGrpSpPr>
            <a:grpSpLocks/>
          </p:cNvGrpSpPr>
          <p:nvPr/>
        </p:nvGrpSpPr>
        <p:grpSpPr bwMode="auto">
          <a:xfrm>
            <a:off x="7938" y="5540375"/>
            <a:ext cx="1784350" cy="1246188"/>
            <a:chOff x="5" y="3490"/>
            <a:chExt cx="1124" cy="785"/>
          </a:xfrm>
        </p:grpSpPr>
        <p:sp>
          <p:nvSpPr>
            <p:cNvPr id="1051" name="Freeform 11"/>
            <p:cNvSpPr>
              <a:spLocks/>
            </p:cNvSpPr>
            <p:nvPr userDrawn="1"/>
          </p:nvSpPr>
          <p:spPr bwMode="auto">
            <a:xfrm>
              <a:off x="24" y="3505"/>
              <a:ext cx="1089" cy="649"/>
            </a:xfrm>
            <a:custGeom>
              <a:avLst/>
              <a:gdLst>
                <a:gd name="T0" fmla="*/ 1 w 2177"/>
                <a:gd name="T1" fmla="*/ 1 h 1298"/>
                <a:gd name="T2" fmla="*/ 1 w 2177"/>
                <a:gd name="T3" fmla="*/ 1 h 1298"/>
                <a:gd name="T4" fmla="*/ 1 w 2177"/>
                <a:gd name="T5" fmla="*/ 1 h 1298"/>
                <a:gd name="T6" fmla="*/ 1 w 2177"/>
                <a:gd name="T7" fmla="*/ 1 h 1298"/>
                <a:gd name="T8" fmla="*/ 1 w 2177"/>
                <a:gd name="T9" fmla="*/ 1 h 1298"/>
                <a:gd name="T10" fmla="*/ 1 w 2177"/>
                <a:gd name="T11" fmla="*/ 1 h 1298"/>
                <a:gd name="T12" fmla="*/ 1 w 2177"/>
                <a:gd name="T13" fmla="*/ 1 h 1298"/>
                <a:gd name="T14" fmla="*/ 1 w 2177"/>
                <a:gd name="T15" fmla="*/ 1 h 1298"/>
                <a:gd name="T16" fmla="*/ 1 w 2177"/>
                <a:gd name="T17" fmla="*/ 0 h 1298"/>
                <a:gd name="T18" fmla="*/ 1 w 2177"/>
                <a:gd name="T19" fmla="*/ 1 h 1298"/>
                <a:gd name="T20" fmla="*/ 1 w 2177"/>
                <a:gd name="T21" fmla="*/ 1 h 1298"/>
                <a:gd name="T22" fmla="*/ 1 w 2177"/>
                <a:gd name="T23" fmla="*/ 1 h 1298"/>
                <a:gd name="T24" fmla="*/ 1 w 2177"/>
                <a:gd name="T25" fmla="*/ 1 h 1298"/>
                <a:gd name="T26" fmla="*/ 1 w 2177"/>
                <a:gd name="T27" fmla="*/ 1 h 1298"/>
                <a:gd name="T28" fmla="*/ 1 w 2177"/>
                <a:gd name="T29" fmla="*/ 1 h 1298"/>
                <a:gd name="T30" fmla="*/ 1 w 2177"/>
                <a:gd name="T31" fmla="*/ 1 h 1298"/>
                <a:gd name="T32" fmla="*/ 1 w 2177"/>
                <a:gd name="T33" fmla="*/ 1 h 1298"/>
                <a:gd name="T34" fmla="*/ 0 w 2177"/>
                <a:gd name="T35" fmla="*/ 1 h 1298"/>
                <a:gd name="T36" fmla="*/ 1 w 2177"/>
                <a:gd name="T37" fmla="*/ 1 h 1298"/>
                <a:gd name="T38" fmla="*/ 1 w 2177"/>
                <a:gd name="T39" fmla="*/ 1 h 1298"/>
                <a:gd name="T40" fmla="*/ 1 w 2177"/>
                <a:gd name="T41" fmla="*/ 1 h 1298"/>
                <a:gd name="T42" fmla="*/ 1 w 2177"/>
                <a:gd name="T43" fmla="*/ 1 h 1298"/>
                <a:gd name="T44" fmla="*/ 1 w 2177"/>
                <a:gd name="T45" fmla="*/ 1 h 1298"/>
                <a:gd name="T46" fmla="*/ 1 w 2177"/>
                <a:gd name="T47" fmla="*/ 1 h 129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52" name="Freeform 12"/>
            <p:cNvSpPr>
              <a:spLocks/>
            </p:cNvSpPr>
            <p:nvPr userDrawn="1"/>
          </p:nvSpPr>
          <p:spPr bwMode="auto">
            <a:xfrm>
              <a:off x="1022" y="3582"/>
              <a:ext cx="71" cy="129"/>
            </a:xfrm>
            <a:custGeom>
              <a:avLst/>
              <a:gdLst>
                <a:gd name="T0" fmla="*/ 0 w 143"/>
                <a:gd name="T1" fmla="*/ 1 h 258"/>
                <a:gd name="T2" fmla="*/ 0 w 143"/>
                <a:gd name="T3" fmla="*/ 0 h 258"/>
                <a:gd name="T4" fmla="*/ 0 w 143"/>
                <a:gd name="T5" fmla="*/ 1 h 258"/>
                <a:gd name="T6" fmla="*/ 0 w 143"/>
                <a:gd name="T7" fmla="*/ 1 h 258"/>
                <a:gd name="T8" fmla="*/ 0 w 143"/>
                <a:gd name="T9" fmla="*/ 1 h 258"/>
                <a:gd name="T10" fmla="*/ 0 w 143"/>
                <a:gd name="T11" fmla="*/ 1 h 2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258">
                  <a:moveTo>
                    <a:pt x="0" y="7"/>
                  </a:moveTo>
                  <a:lnTo>
                    <a:pt x="120" y="0"/>
                  </a:lnTo>
                  <a:lnTo>
                    <a:pt x="143" y="233"/>
                  </a:lnTo>
                  <a:lnTo>
                    <a:pt x="8" y="258"/>
                  </a:lnTo>
                  <a:lnTo>
                    <a:pt x="0"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53" name="Freeform 13"/>
            <p:cNvSpPr>
              <a:spLocks/>
            </p:cNvSpPr>
            <p:nvPr userDrawn="1"/>
          </p:nvSpPr>
          <p:spPr bwMode="auto">
            <a:xfrm>
              <a:off x="20" y="3774"/>
              <a:ext cx="792" cy="410"/>
            </a:xfrm>
            <a:custGeom>
              <a:avLst/>
              <a:gdLst>
                <a:gd name="T0" fmla="*/ 0 w 1586"/>
                <a:gd name="T1" fmla="*/ 0 h 821"/>
                <a:gd name="T2" fmla="*/ 0 w 1586"/>
                <a:gd name="T3" fmla="*/ 0 h 821"/>
                <a:gd name="T4" fmla="*/ 0 w 1586"/>
                <a:gd name="T5" fmla="*/ 0 h 821"/>
                <a:gd name="T6" fmla="*/ 0 w 1586"/>
                <a:gd name="T7" fmla="*/ 0 h 821"/>
                <a:gd name="T8" fmla="*/ 0 w 1586"/>
                <a:gd name="T9" fmla="*/ 0 h 821"/>
                <a:gd name="T10" fmla="*/ 0 w 1586"/>
                <a:gd name="T11" fmla="*/ 0 h 821"/>
                <a:gd name="T12" fmla="*/ 0 w 1586"/>
                <a:gd name="T13" fmla="*/ 0 h 821"/>
                <a:gd name="T14" fmla="*/ 0 w 1586"/>
                <a:gd name="T15" fmla="*/ 0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54" name="Freeform 14"/>
            <p:cNvSpPr>
              <a:spLocks/>
            </p:cNvSpPr>
            <p:nvPr userDrawn="1"/>
          </p:nvSpPr>
          <p:spPr bwMode="auto">
            <a:xfrm>
              <a:off x="129" y="3808"/>
              <a:ext cx="525" cy="374"/>
            </a:xfrm>
            <a:custGeom>
              <a:avLst/>
              <a:gdLst>
                <a:gd name="T0" fmla="*/ 0 w 1049"/>
                <a:gd name="T1" fmla="*/ 1 h 747"/>
                <a:gd name="T2" fmla="*/ 1 w 1049"/>
                <a:gd name="T3" fmla="*/ 1 h 747"/>
                <a:gd name="T4" fmla="*/ 1 w 1049"/>
                <a:gd name="T5" fmla="*/ 1 h 747"/>
                <a:gd name="T6" fmla="*/ 1 w 1049"/>
                <a:gd name="T7" fmla="*/ 1 h 747"/>
                <a:gd name="T8" fmla="*/ 1 w 1049"/>
                <a:gd name="T9" fmla="*/ 0 h 747"/>
                <a:gd name="T10" fmla="*/ 0 w 1049"/>
                <a:gd name="T11" fmla="*/ 1 h 747"/>
                <a:gd name="T12" fmla="*/ 0 w 1049"/>
                <a:gd name="T13" fmla="*/ 1 h 747"/>
                <a:gd name="T14" fmla="*/ 0 w 1049"/>
                <a:gd name="T15" fmla="*/ 1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55" name="Freeform 15"/>
            <p:cNvSpPr>
              <a:spLocks/>
            </p:cNvSpPr>
            <p:nvPr userDrawn="1"/>
          </p:nvSpPr>
          <p:spPr bwMode="auto">
            <a:xfrm>
              <a:off x="485" y="3532"/>
              <a:ext cx="135" cy="121"/>
            </a:xfrm>
            <a:custGeom>
              <a:avLst/>
              <a:gdLst>
                <a:gd name="T0" fmla="*/ 0 w 272"/>
                <a:gd name="T1" fmla="*/ 1 h 241"/>
                <a:gd name="T2" fmla="*/ 0 w 272"/>
                <a:gd name="T3" fmla="*/ 0 h 241"/>
                <a:gd name="T4" fmla="*/ 0 w 272"/>
                <a:gd name="T5" fmla="*/ 1 h 241"/>
                <a:gd name="T6" fmla="*/ 0 w 272"/>
                <a:gd name="T7" fmla="*/ 1 h 241"/>
                <a:gd name="T8" fmla="*/ 0 w 272"/>
                <a:gd name="T9" fmla="*/ 1 h 241"/>
                <a:gd name="T10" fmla="*/ 0 w 272"/>
                <a:gd name="T11" fmla="*/ 1 h 241"/>
                <a:gd name="T12" fmla="*/ 0 w 272"/>
                <a:gd name="T13" fmla="*/ 1 h 241"/>
                <a:gd name="T14" fmla="*/ 0 w 272"/>
                <a:gd name="T15" fmla="*/ 1 h 2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241">
                  <a:moveTo>
                    <a:pt x="0" y="28"/>
                  </a:moveTo>
                  <a:lnTo>
                    <a:pt x="160" y="0"/>
                  </a:lnTo>
                  <a:lnTo>
                    <a:pt x="251" y="36"/>
                  </a:lnTo>
                  <a:lnTo>
                    <a:pt x="272" y="139"/>
                  </a:lnTo>
                  <a:lnTo>
                    <a:pt x="164" y="146"/>
                  </a:lnTo>
                  <a:lnTo>
                    <a:pt x="32" y="241"/>
                  </a:lnTo>
                  <a:lnTo>
                    <a:pt x="0" y="28"/>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56" name="Freeform 16"/>
            <p:cNvSpPr>
              <a:spLocks/>
            </p:cNvSpPr>
            <p:nvPr userDrawn="1"/>
          </p:nvSpPr>
          <p:spPr bwMode="auto">
            <a:xfrm>
              <a:off x="641" y="4163"/>
              <a:ext cx="76" cy="112"/>
            </a:xfrm>
            <a:custGeom>
              <a:avLst/>
              <a:gdLst>
                <a:gd name="T0" fmla="*/ 1 w 152"/>
                <a:gd name="T1" fmla="*/ 1 h 224"/>
                <a:gd name="T2" fmla="*/ 1 w 152"/>
                <a:gd name="T3" fmla="*/ 1 h 224"/>
                <a:gd name="T4" fmla="*/ 0 w 152"/>
                <a:gd name="T5" fmla="*/ 1 h 224"/>
                <a:gd name="T6" fmla="*/ 1 w 152"/>
                <a:gd name="T7" fmla="*/ 0 h 224"/>
                <a:gd name="T8" fmla="*/ 1 w 152"/>
                <a:gd name="T9" fmla="*/ 1 h 224"/>
                <a:gd name="T10" fmla="*/ 1 w 152"/>
                <a:gd name="T11" fmla="*/ 1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 h="224">
                  <a:moveTo>
                    <a:pt x="152" y="4"/>
                  </a:moveTo>
                  <a:lnTo>
                    <a:pt x="152" y="224"/>
                  </a:lnTo>
                  <a:lnTo>
                    <a:pt x="0" y="8"/>
                  </a:lnTo>
                  <a:lnTo>
                    <a:pt x="72" y="0"/>
                  </a:lnTo>
                  <a:lnTo>
                    <a:pt x="152" y="4"/>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57" name="Freeform 17"/>
            <p:cNvSpPr>
              <a:spLocks/>
            </p:cNvSpPr>
            <p:nvPr userDrawn="1"/>
          </p:nvSpPr>
          <p:spPr bwMode="auto">
            <a:xfrm>
              <a:off x="504" y="3607"/>
              <a:ext cx="193" cy="383"/>
            </a:xfrm>
            <a:custGeom>
              <a:avLst/>
              <a:gdLst>
                <a:gd name="T0" fmla="*/ 0 w 386"/>
                <a:gd name="T1" fmla="*/ 1 h 764"/>
                <a:gd name="T2" fmla="*/ 1 w 386"/>
                <a:gd name="T3" fmla="*/ 0 h 764"/>
                <a:gd name="T4" fmla="*/ 1 w 386"/>
                <a:gd name="T5" fmla="*/ 1 h 764"/>
                <a:gd name="T6" fmla="*/ 1 w 386"/>
                <a:gd name="T7" fmla="*/ 1 h 764"/>
                <a:gd name="T8" fmla="*/ 1 w 386"/>
                <a:gd name="T9" fmla="*/ 1 h 764"/>
                <a:gd name="T10" fmla="*/ 1 w 386"/>
                <a:gd name="T11" fmla="*/ 1 h 764"/>
                <a:gd name="T12" fmla="*/ 0 w 386"/>
                <a:gd name="T13" fmla="*/ 1 h 764"/>
                <a:gd name="T14" fmla="*/ 0 w 386"/>
                <a:gd name="T15" fmla="*/ 1 h 7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6" h="764">
                  <a:moveTo>
                    <a:pt x="0" y="80"/>
                  </a:moveTo>
                  <a:lnTo>
                    <a:pt x="87" y="0"/>
                  </a:lnTo>
                  <a:lnTo>
                    <a:pt x="232" y="6"/>
                  </a:lnTo>
                  <a:lnTo>
                    <a:pt x="386" y="764"/>
                  </a:lnTo>
                  <a:lnTo>
                    <a:pt x="279" y="720"/>
                  </a:lnTo>
                  <a:lnTo>
                    <a:pt x="152" y="677"/>
                  </a:lnTo>
                  <a:lnTo>
                    <a:pt x="0" y="8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58" name="Freeform 18"/>
            <p:cNvSpPr>
              <a:spLocks/>
            </p:cNvSpPr>
            <p:nvPr userDrawn="1"/>
          </p:nvSpPr>
          <p:spPr bwMode="auto">
            <a:xfrm>
              <a:off x="668" y="3590"/>
              <a:ext cx="364" cy="174"/>
            </a:xfrm>
            <a:custGeom>
              <a:avLst/>
              <a:gdLst>
                <a:gd name="T0" fmla="*/ 1 w 728"/>
                <a:gd name="T1" fmla="*/ 0 h 348"/>
                <a:gd name="T2" fmla="*/ 0 w 728"/>
                <a:gd name="T3" fmla="*/ 1 h 348"/>
                <a:gd name="T4" fmla="*/ 1 w 728"/>
                <a:gd name="T5" fmla="*/ 1 h 348"/>
                <a:gd name="T6" fmla="*/ 1 w 728"/>
                <a:gd name="T7" fmla="*/ 1 h 348"/>
                <a:gd name="T8" fmla="*/ 1 w 728"/>
                <a:gd name="T9" fmla="*/ 1 h 348"/>
                <a:gd name="T10" fmla="*/ 1 w 728"/>
                <a:gd name="T11" fmla="*/ 0 h 348"/>
                <a:gd name="T12" fmla="*/ 1 w 728"/>
                <a:gd name="T13" fmla="*/ 0 h 3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8" h="348">
                  <a:moveTo>
                    <a:pt x="692" y="0"/>
                  </a:moveTo>
                  <a:lnTo>
                    <a:pt x="0" y="106"/>
                  </a:lnTo>
                  <a:lnTo>
                    <a:pt x="28" y="348"/>
                  </a:lnTo>
                  <a:lnTo>
                    <a:pt x="715" y="237"/>
                  </a:lnTo>
                  <a:lnTo>
                    <a:pt x="728" y="43"/>
                  </a:lnTo>
                  <a:lnTo>
                    <a:pt x="692"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59" name="Freeform 19"/>
            <p:cNvSpPr>
              <a:spLocks/>
            </p:cNvSpPr>
            <p:nvPr userDrawn="1"/>
          </p:nvSpPr>
          <p:spPr bwMode="auto">
            <a:xfrm>
              <a:off x="347" y="3693"/>
              <a:ext cx="156" cy="67"/>
            </a:xfrm>
            <a:custGeom>
              <a:avLst/>
              <a:gdLst>
                <a:gd name="T0" fmla="*/ 1 w 312"/>
                <a:gd name="T1" fmla="*/ 0 h 135"/>
                <a:gd name="T2" fmla="*/ 0 w 312"/>
                <a:gd name="T3" fmla="*/ 0 h 135"/>
                <a:gd name="T4" fmla="*/ 1 w 312"/>
                <a:gd name="T5" fmla="*/ 0 h 135"/>
                <a:gd name="T6" fmla="*/ 1 w 312"/>
                <a:gd name="T7" fmla="*/ 0 h 135"/>
                <a:gd name="T8" fmla="*/ 1 w 312"/>
                <a:gd name="T9" fmla="*/ 0 h 1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135">
                  <a:moveTo>
                    <a:pt x="272" y="0"/>
                  </a:moveTo>
                  <a:lnTo>
                    <a:pt x="0" y="78"/>
                  </a:lnTo>
                  <a:lnTo>
                    <a:pt x="312" y="135"/>
                  </a:lnTo>
                  <a:lnTo>
                    <a:pt x="27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grpSp>
          <p:nvGrpSpPr>
            <p:cNvPr id="1060" name="Group 20"/>
            <p:cNvGrpSpPr>
              <a:grpSpLocks/>
            </p:cNvGrpSpPr>
            <p:nvPr userDrawn="1"/>
          </p:nvGrpSpPr>
          <p:grpSpPr bwMode="auto">
            <a:xfrm>
              <a:off x="5" y="3490"/>
              <a:ext cx="1124" cy="780"/>
              <a:chOff x="5" y="3490"/>
              <a:chExt cx="1124" cy="780"/>
            </a:xfrm>
          </p:grpSpPr>
          <p:grpSp>
            <p:nvGrpSpPr>
              <p:cNvPr id="1061" name="Group 21"/>
              <p:cNvGrpSpPr>
                <a:grpSpLocks/>
              </p:cNvGrpSpPr>
              <p:nvPr userDrawn="1"/>
            </p:nvGrpSpPr>
            <p:grpSpPr bwMode="auto">
              <a:xfrm>
                <a:off x="499" y="3562"/>
                <a:ext cx="548" cy="708"/>
                <a:chOff x="499" y="3562"/>
                <a:chExt cx="548" cy="708"/>
              </a:xfrm>
            </p:grpSpPr>
            <p:sp>
              <p:nvSpPr>
                <p:cNvPr id="1074" name="Freeform 22"/>
                <p:cNvSpPr>
                  <a:spLocks/>
                </p:cNvSpPr>
                <p:nvPr userDrawn="1"/>
              </p:nvSpPr>
              <p:spPr bwMode="auto">
                <a:xfrm>
                  <a:off x="499" y="3587"/>
                  <a:ext cx="157" cy="87"/>
                </a:xfrm>
                <a:custGeom>
                  <a:avLst/>
                  <a:gdLst>
                    <a:gd name="T0" fmla="*/ 0 w 313"/>
                    <a:gd name="T1" fmla="*/ 0 h 175"/>
                    <a:gd name="T2" fmla="*/ 1 w 313"/>
                    <a:gd name="T3" fmla="*/ 0 h 175"/>
                    <a:gd name="T4" fmla="*/ 1 w 313"/>
                    <a:gd name="T5" fmla="*/ 0 h 175"/>
                    <a:gd name="T6" fmla="*/ 1 w 313"/>
                    <a:gd name="T7" fmla="*/ 0 h 175"/>
                    <a:gd name="T8" fmla="*/ 1 w 313"/>
                    <a:gd name="T9" fmla="*/ 0 h 175"/>
                    <a:gd name="T10" fmla="*/ 1 w 313"/>
                    <a:gd name="T11" fmla="*/ 0 h 175"/>
                    <a:gd name="T12" fmla="*/ 1 w 313"/>
                    <a:gd name="T13" fmla="*/ 0 h 175"/>
                    <a:gd name="T14" fmla="*/ 1 w 313"/>
                    <a:gd name="T15" fmla="*/ 0 h 175"/>
                    <a:gd name="T16" fmla="*/ 0 w 313"/>
                    <a:gd name="T17" fmla="*/ 0 h 175"/>
                    <a:gd name="T18" fmla="*/ 0 w 313"/>
                    <a:gd name="T19" fmla="*/ 0 h 1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75" name="Freeform 23"/>
                <p:cNvSpPr>
                  <a:spLocks/>
                </p:cNvSpPr>
                <p:nvPr userDrawn="1"/>
              </p:nvSpPr>
              <p:spPr bwMode="auto">
                <a:xfrm>
                  <a:off x="636" y="4137"/>
                  <a:ext cx="115" cy="133"/>
                </a:xfrm>
                <a:custGeom>
                  <a:avLst/>
                  <a:gdLst>
                    <a:gd name="T0" fmla="*/ 0 w 230"/>
                    <a:gd name="T1" fmla="*/ 1 h 266"/>
                    <a:gd name="T2" fmla="*/ 1 w 230"/>
                    <a:gd name="T3" fmla="*/ 1 h 266"/>
                    <a:gd name="T4" fmla="*/ 1 w 230"/>
                    <a:gd name="T5" fmla="*/ 1 h 266"/>
                    <a:gd name="T6" fmla="*/ 1 w 230"/>
                    <a:gd name="T7" fmla="*/ 1 h 266"/>
                    <a:gd name="T8" fmla="*/ 1 w 230"/>
                    <a:gd name="T9" fmla="*/ 0 h 266"/>
                    <a:gd name="T10" fmla="*/ 1 w 230"/>
                    <a:gd name="T11" fmla="*/ 1 h 266"/>
                    <a:gd name="T12" fmla="*/ 1 w 230"/>
                    <a:gd name="T13" fmla="*/ 1 h 266"/>
                    <a:gd name="T14" fmla="*/ 0 w 230"/>
                    <a:gd name="T15" fmla="*/ 1 h 266"/>
                    <a:gd name="T16" fmla="*/ 0 w 230"/>
                    <a:gd name="T17" fmla="*/ 1 h 2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0" h="266">
                      <a:moveTo>
                        <a:pt x="0" y="40"/>
                      </a:moveTo>
                      <a:lnTo>
                        <a:pt x="160" y="266"/>
                      </a:lnTo>
                      <a:lnTo>
                        <a:pt x="230" y="251"/>
                      </a:lnTo>
                      <a:lnTo>
                        <a:pt x="223" y="17"/>
                      </a:lnTo>
                      <a:lnTo>
                        <a:pt x="166" y="0"/>
                      </a:lnTo>
                      <a:lnTo>
                        <a:pt x="179" y="197"/>
                      </a:lnTo>
                      <a:lnTo>
                        <a:pt x="71" y="4"/>
                      </a:lnTo>
                      <a:lnTo>
                        <a:pt x="0" y="4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76" name="Freeform 24"/>
                <p:cNvSpPr>
                  <a:spLocks/>
                </p:cNvSpPr>
                <p:nvPr userDrawn="1"/>
              </p:nvSpPr>
              <p:spPr bwMode="auto">
                <a:xfrm>
                  <a:off x="1004" y="3562"/>
                  <a:ext cx="43" cy="117"/>
                </a:xfrm>
                <a:custGeom>
                  <a:avLst/>
                  <a:gdLst>
                    <a:gd name="T0" fmla="*/ 0 w 87"/>
                    <a:gd name="T1" fmla="*/ 1 h 234"/>
                    <a:gd name="T2" fmla="*/ 0 w 87"/>
                    <a:gd name="T3" fmla="*/ 1 h 234"/>
                    <a:gd name="T4" fmla="*/ 0 w 87"/>
                    <a:gd name="T5" fmla="*/ 1 h 234"/>
                    <a:gd name="T6" fmla="*/ 0 w 87"/>
                    <a:gd name="T7" fmla="*/ 1 h 234"/>
                    <a:gd name="T8" fmla="*/ 0 w 87"/>
                    <a:gd name="T9" fmla="*/ 1 h 234"/>
                    <a:gd name="T10" fmla="*/ 0 w 87"/>
                    <a:gd name="T11" fmla="*/ 1 h 234"/>
                    <a:gd name="T12" fmla="*/ 0 w 87"/>
                    <a:gd name="T13" fmla="*/ 0 h 234"/>
                    <a:gd name="T14" fmla="*/ 0 w 87"/>
                    <a:gd name="T15" fmla="*/ 1 h 234"/>
                    <a:gd name="T16" fmla="*/ 0 w 87"/>
                    <a:gd name="T17" fmla="*/ 1 h 2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 h="234">
                      <a:moveTo>
                        <a:pt x="0" y="19"/>
                      </a:moveTo>
                      <a:lnTo>
                        <a:pt x="36" y="93"/>
                      </a:lnTo>
                      <a:lnTo>
                        <a:pt x="44" y="154"/>
                      </a:lnTo>
                      <a:lnTo>
                        <a:pt x="27" y="234"/>
                      </a:lnTo>
                      <a:lnTo>
                        <a:pt x="80" y="220"/>
                      </a:lnTo>
                      <a:lnTo>
                        <a:pt x="87" y="116"/>
                      </a:lnTo>
                      <a:lnTo>
                        <a:pt x="46" y="0"/>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grpSp>
          <p:sp>
            <p:nvSpPr>
              <p:cNvPr id="1062" name="Freeform 25"/>
              <p:cNvSpPr>
                <a:spLocks/>
              </p:cNvSpPr>
              <p:nvPr userDrawn="1"/>
            </p:nvSpPr>
            <p:spPr bwMode="auto">
              <a:xfrm>
                <a:off x="76" y="3732"/>
                <a:ext cx="595" cy="250"/>
              </a:xfrm>
              <a:custGeom>
                <a:avLst/>
                <a:gdLst>
                  <a:gd name="T0" fmla="*/ 1 w 1190"/>
                  <a:gd name="T1" fmla="*/ 0 h 500"/>
                  <a:gd name="T2" fmla="*/ 1 w 1190"/>
                  <a:gd name="T3" fmla="*/ 1 h 500"/>
                  <a:gd name="T4" fmla="*/ 1 w 1190"/>
                  <a:gd name="T5" fmla="*/ 1 h 500"/>
                  <a:gd name="T6" fmla="*/ 0 w 1190"/>
                  <a:gd name="T7" fmla="*/ 1 h 500"/>
                  <a:gd name="T8" fmla="*/ 1 w 1190"/>
                  <a:gd name="T9" fmla="*/ 0 h 500"/>
                  <a:gd name="T10" fmla="*/ 1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63" name="Freeform 26"/>
              <p:cNvSpPr>
                <a:spLocks/>
              </p:cNvSpPr>
              <p:nvPr userDrawn="1"/>
            </p:nvSpPr>
            <p:spPr bwMode="auto">
              <a:xfrm>
                <a:off x="260" y="3886"/>
                <a:ext cx="244" cy="148"/>
              </a:xfrm>
              <a:custGeom>
                <a:avLst/>
                <a:gdLst>
                  <a:gd name="T0" fmla="*/ 0 w 489"/>
                  <a:gd name="T1" fmla="*/ 1 h 296"/>
                  <a:gd name="T2" fmla="*/ 0 w 489"/>
                  <a:gd name="T3" fmla="*/ 1 h 296"/>
                  <a:gd name="T4" fmla="*/ 0 w 489"/>
                  <a:gd name="T5" fmla="*/ 1 h 296"/>
                  <a:gd name="T6" fmla="*/ 0 w 489"/>
                  <a:gd name="T7" fmla="*/ 1 h 296"/>
                  <a:gd name="T8" fmla="*/ 0 w 489"/>
                  <a:gd name="T9" fmla="*/ 1 h 296"/>
                  <a:gd name="T10" fmla="*/ 0 w 489"/>
                  <a:gd name="T11" fmla="*/ 1 h 296"/>
                  <a:gd name="T12" fmla="*/ 0 w 489"/>
                  <a:gd name="T13" fmla="*/ 1 h 296"/>
                  <a:gd name="T14" fmla="*/ 0 w 489"/>
                  <a:gd name="T15" fmla="*/ 1 h 296"/>
                  <a:gd name="T16" fmla="*/ 0 w 489"/>
                  <a:gd name="T17" fmla="*/ 1 h 296"/>
                  <a:gd name="T18" fmla="*/ 0 w 489"/>
                  <a:gd name="T19" fmla="*/ 1 h 296"/>
                  <a:gd name="T20" fmla="*/ 0 w 489"/>
                  <a:gd name="T21" fmla="*/ 1 h 296"/>
                  <a:gd name="T22" fmla="*/ 0 w 489"/>
                  <a:gd name="T23" fmla="*/ 1 h 296"/>
                  <a:gd name="T24" fmla="*/ 0 w 489"/>
                  <a:gd name="T25" fmla="*/ 1 h 296"/>
                  <a:gd name="T26" fmla="*/ 0 w 489"/>
                  <a:gd name="T27" fmla="*/ 0 h 296"/>
                  <a:gd name="T28" fmla="*/ 0 w 489"/>
                  <a:gd name="T29" fmla="*/ 1 h 296"/>
                  <a:gd name="T30" fmla="*/ 0 w 489"/>
                  <a:gd name="T31" fmla="*/ 1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64" name="Freeform 27"/>
              <p:cNvSpPr>
                <a:spLocks/>
              </p:cNvSpPr>
              <p:nvPr userDrawn="1"/>
            </p:nvSpPr>
            <p:spPr bwMode="auto">
              <a:xfrm>
                <a:off x="565" y="3680"/>
                <a:ext cx="107" cy="238"/>
              </a:xfrm>
              <a:custGeom>
                <a:avLst/>
                <a:gdLst>
                  <a:gd name="T0" fmla="*/ 1 w 213"/>
                  <a:gd name="T1" fmla="*/ 0 h 478"/>
                  <a:gd name="T2" fmla="*/ 1 w 213"/>
                  <a:gd name="T3" fmla="*/ 0 h 478"/>
                  <a:gd name="T4" fmla="*/ 1 w 213"/>
                  <a:gd name="T5" fmla="*/ 0 h 478"/>
                  <a:gd name="T6" fmla="*/ 1 w 213"/>
                  <a:gd name="T7" fmla="*/ 0 h 478"/>
                  <a:gd name="T8" fmla="*/ 1 w 213"/>
                  <a:gd name="T9" fmla="*/ 0 h 478"/>
                  <a:gd name="T10" fmla="*/ 1 w 213"/>
                  <a:gd name="T11" fmla="*/ 0 h 478"/>
                  <a:gd name="T12" fmla="*/ 1 w 213"/>
                  <a:gd name="T13" fmla="*/ 0 h 478"/>
                  <a:gd name="T14" fmla="*/ 0 w 213"/>
                  <a:gd name="T15" fmla="*/ 0 h 478"/>
                  <a:gd name="T16" fmla="*/ 1 w 213"/>
                  <a:gd name="T17" fmla="*/ 0 h 478"/>
                  <a:gd name="T18" fmla="*/ 1 w 213"/>
                  <a:gd name="T19" fmla="*/ 0 h 4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grpSp>
            <p:nvGrpSpPr>
              <p:cNvPr id="1065" name="Group 28"/>
              <p:cNvGrpSpPr>
                <a:grpSpLocks/>
              </p:cNvGrpSpPr>
              <p:nvPr userDrawn="1"/>
            </p:nvGrpSpPr>
            <p:grpSpPr bwMode="auto">
              <a:xfrm>
                <a:off x="5" y="3490"/>
                <a:ext cx="1124" cy="678"/>
                <a:chOff x="5" y="3490"/>
                <a:chExt cx="1124" cy="678"/>
              </a:xfrm>
            </p:grpSpPr>
            <p:sp>
              <p:nvSpPr>
                <p:cNvPr id="1066" name="Freeform 29"/>
                <p:cNvSpPr>
                  <a:spLocks/>
                </p:cNvSpPr>
                <p:nvPr userDrawn="1"/>
              </p:nvSpPr>
              <p:spPr bwMode="auto">
                <a:xfrm>
                  <a:off x="669" y="4048"/>
                  <a:ext cx="75" cy="87"/>
                </a:xfrm>
                <a:custGeom>
                  <a:avLst/>
                  <a:gdLst>
                    <a:gd name="T0" fmla="*/ 1 w 150"/>
                    <a:gd name="T1" fmla="*/ 0 h 173"/>
                    <a:gd name="T2" fmla="*/ 1 w 150"/>
                    <a:gd name="T3" fmla="*/ 1 h 173"/>
                    <a:gd name="T4" fmla="*/ 0 w 150"/>
                    <a:gd name="T5" fmla="*/ 1 h 173"/>
                    <a:gd name="T6" fmla="*/ 1 w 150"/>
                    <a:gd name="T7" fmla="*/ 1 h 173"/>
                    <a:gd name="T8" fmla="*/ 1 w 150"/>
                    <a:gd name="T9" fmla="*/ 1 h 173"/>
                    <a:gd name="T10" fmla="*/ 1 w 150"/>
                    <a:gd name="T11" fmla="*/ 1 h 173"/>
                    <a:gd name="T12" fmla="*/ 1 w 150"/>
                    <a:gd name="T13" fmla="*/ 0 h 173"/>
                    <a:gd name="T14" fmla="*/ 1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67" name="Freeform 30"/>
                <p:cNvSpPr>
                  <a:spLocks/>
                </p:cNvSpPr>
                <p:nvPr userDrawn="1"/>
              </p:nvSpPr>
              <p:spPr bwMode="auto">
                <a:xfrm>
                  <a:off x="5" y="3728"/>
                  <a:ext cx="842" cy="440"/>
                </a:xfrm>
                <a:custGeom>
                  <a:avLst/>
                  <a:gdLst>
                    <a:gd name="T0" fmla="*/ 1 w 1684"/>
                    <a:gd name="T1" fmla="*/ 0 h 880"/>
                    <a:gd name="T2" fmla="*/ 1 w 1684"/>
                    <a:gd name="T3" fmla="*/ 1 h 880"/>
                    <a:gd name="T4" fmla="*/ 0 w 1684"/>
                    <a:gd name="T5" fmla="*/ 1 h 880"/>
                    <a:gd name="T6" fmla="*/ 1 w 1684"/>
                    <a:gd name="T7" fmla="*/ 1 h 880"/>
                    <a:gd name="T8" fmla="*/ 1 w 1684"/>
                    <a:gd name="T9" fmla="*/ 1 h 880"/>
                    <a:gd name="T10" fmla="*/ 1 w 1684"/>
                    <a:gd name="T11" fmla="*/ 1 h 880"/>
                    <a:gd name="T12" fmla="*/ 1 w 1684"/>
                    <a:gd name="T13" fmla="*/ 1 h 880"/>
                    <a:gd name="T14" fmla="*/ 1 w 1684"/>
                    <a:gd name="T15" fmla="*/ 1 h 880"/>
                    <a:gd name="T16" fmla="*/ 1 w 1684"/>
                    <a:gd name="T17" fmla="*/ 1 h 880"/>
                    <a:gd name="T18" fmla="*/ 1 w 1684"/>
                    <a:gd name="T19" fmla="*/ 1 h 880"/>
                    <a:gd name="T20" fmla="*/ 1 w 1684"/>
                    <a:gd name="T21" fmla="*/ 1 h 880"/>
                    <a:gd name="T22" fmla="*/ 1 w 1684"/>
                    <a:gd name="T23" fmla="*/ 1 h 880"/>
                    <a:gd name="T24" fmla="*/ 1 w 1684"/>
                    <a:gd name="T25" fmla="*/ 1 h 880"/>
                    <a:gd name="T26" fmla="*/ 1 w 1684"/>
                    <a:gd name="T27" fmla="*/ 1 h 880"/>
                    <a:gd name="T28" fmla="*/ 1 w 1684"/>
                    <a:gd name="T29" fmla="*/ 1 h 880"/>
                    <a:gd name="T30" fmla="*/ 1 w 1684"/>
                    <a:gd name="T31" fmla="*/ 1 h 880"/>
                    <a:gd name="T32" fmla="*/ 1 w 1684"/>
                    <a:gd name="T33" fmla="*/ 1 h 880"/>
                    <a:gd name="T34" fmla="*/ 1 w 1684"/>
                    <a:gd name="T35" fmla="*/ 1 h 880"/>
                    <a:gd name="T36" fmla="*/ 1 w 1684"/>
                    <a:gd name="T37" fmla="*/ 1 h 880"/>
                    <a:gd name="T38" fmla="*/ 1 w 1684"/>
                    <a:gd name="T39" fmla="*/ 1 h 880"/>
                    <a:gd name="T40" fmla="*/ 1 w 1684"/>
                    <a:gd name="T41" fmla="*/ 1 h 880"/>
                    <a:gd name="T42" fmla="*/ 1 w 1684"/>
                    <a:gd name="T43" fmla="*/ 1 h 880"/>
                    <a:gd name="T44" fmla="*/ 1 w 1684"/>
                    <a:gd name="T45" fmla="*/ 1 h 880"/>
                    <a:gd name="T46" fmla="*/ 1 w 1684"/>
                    <a:gd name="T47" fmla="*/ 0 h 880"/>
                    <a:gd name="T48" fmla="*/ 1 w 1684"/>
                    <a:gd name="T49" fmla="*/ 0 h 880"/>
                    <a:gd name="T50" fmla="*/ 1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68" name="Freeform 31"/>
                <p:cNvSpPr>
                  <a:spLocks/>
                </p:cNvSpPr>
                <p:nvPr userDrawn="1"/>
              </p:nvSpPr>
              <p:spPr bwMode="auto">
                <a:xfrm>
                  <a:off x="106" y="3770"/>
                  <a:ext cx="80" cy="167"/>
                </a:xfrm>
                <a:custGeom>
                  <a:avLst/>
                  <a:gdLst>
                    <a:gd name="T0" fmla="*/ 1 w 160"/>
                    <a:gd name="T1" fmla="*/ 0 h 335"/>
                    <a:gd name="T2" fmla="*/ 1 w 160"/>
                    <a:gd name="T3" fmla="*/ 0 h 335"/>
                    <a:gd name="T4" fmla="*/ 0 w 160"/>
                    <a:gd name="T5" fmla="*/ 0 h 335"/>
                    <a:gd name="T6" fmla="*/ 1 w 160"/>
                    <a:gd name="T7" fmla="*/ 0 h 335"/>
                    <a:gd name="T8" fmla="*/ 1 w 160"/>
                    <a:gd name="T9" fmla="*/ 0 h 335"/>
                    <a:gd name="T10" fmla="*/ 1 w 160"/>
                    <a:gd name="T11" fmla="*/ 0 h 335"/>
                    <a:gd name="T12" fmla="*/ 1 w 160"/>
                    <a:gd name="T13" fmla="*/ 0 h 335"/>
                    <a:gd name="T14" fmla="*/ 1 w 160"/>
                    <a:gd name="T15" fmla="*/ 0 h 335"/>
                    <a:gd name="T16" fmla="*/ 1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69" name="Freeform 32"/>
                <p:cNvSpPr>
                  <a:spLocks/>
                </p:cNvSpPr>
                <p:nvPr userDrawn="1"/>
              </p:nvSpPr>
              <p:spPr bwMode="auto">
                <a:xfrm>
                  <a:off x="449" y="3490"/>
                  <a:ext cx="322" cy="594"/>
                </a:xfrm>
                <a:custGeom>
                  <a:avLst/>
                  <a:gdLst>
                    <a:gd name="T0" fmla="*/ 1 w 642"/>
                    <a:gd name="T1" fmla="*/ 1 h 1188"/>
                    <a:gd name="T2" fmla="*/ 0 w 642"/>
                    <a:gd name="T3" fmla="*/ 1 h 1188"/>
                    <a:gd name="T4" fmla="*/ 1 w 642"/>
                    <a:gd name="T5" fmla="*/ 1 h 1188"/>
                    <a:gd name="T6" fmla="*/ 1 w 642"/>
                    <a:gd name="T7" fmla="*/ 0 h 1188"/>
                    <a:gd name="T8" fmla="*/ 1 w 642"/>
                    <a:gd name="T9" fmla="*/ 1 h 1188"/>
                    <a:gd name="T10" fmla="*/ 1 w 642"/>
                    <a:gd name="T11" fmla="*/ 1 h 1188"/>
                    <a:gd name="T12" fmla="*/ 1 w 642"/>
                    <a:gd name="T13" fmla="*/ 1 h 1188"/>
                    <a:gd name="T14" fmla="*/ 1 w 642"/>
                    <a:gd name="T15" fmla="*/ 1 h 1188"/>
                    <a:gd name="T16" fmla="*/ 1 w 642"/>
                    <a:gd name="T17" fmla="*/ 1 h 1188"/>
                    <a:gd name="T18" fmla="*/ 1 w 642"/>
                    <a:gd name="T19" fmla="*/ 1 h 1188"/>
                    <a:gd name="T20" fmla="*/ 1 w 642"/>
                    <a:gd name="T21" fmla="*/ 1 h 1188"/>
                    <a:gd name="T22" fmla="*/ 1 w 642"/>
                    <a:gd name="T23" fmla="*/ 1 h 1188"/>
                    <a:gd name="T24" fmla="*/ 1 w 642"/>
                    <a:gd name="T25" fmla="*/ 1 h 1188"/>
                    <a:gd name="T26" fmla="*/ 1 w 642"/>
                    <a:gd name="T27" fmla="*/ 1 h 11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70" name="Freeform 33"/>
                <p:cNvSpPr>
                  <a:spLocks/>
                </p:cNvSpPr>
                <p:nvPr userDrawn="1"/>
              </p:nvSpPr>
              <p:spPr bwMode="auto">
                <a:xfrm>
                  <a:off x="578" y="3650"/>
                  <a:ext cx="96" cy="252"/>
                </a:xfrm>
                <a:custGeom>
                  <a:avLst/>
                  <a:gdLst>
                    <a:gd name="T0" fmla="*/ 0 w 192"/>
                    <a:gd name="T1" fmla="*/ 1 h 504"/>
                    <a:gd name="T2" fmla="*/ 1 w 192"/>
                    <a:gd name="T3" fmla="*/ 1 h 504"/>
                    <a:gd name="T4" fmla="*/ 1 w 192"/>
                    <a:gd name="T5" fmla="*/ 1 h 504"/>
                    <a:gd name="T6" fmla="*/ 1 w 192"/>
                    <a:gd name="T7" fmla="*/ 1 h 504"/>
                    <a:gd name="T8" fmla="*/ 1 w 192"/>
                    <a:gd name="T9" fmla="*/ 1 h 504"/>
                    <a:gd name="T10" fmla="*/ 1 w 192"/>
                    <a:gd name="T11" fmla="*/ 1 h 504"/>
                    <a:gd name="T12" fmla="*/ 1 w 192"/>
                    <a:gd name="T13" fmla="*/ 1 h 504"/>
                    <a:gd name="T14" fmla="*/ 1 w 192"/>
                    <a:gd name="T15" fmla="*/ 1 h 504"/>
                    <a:gd name="T16" fmla="*/ 1 w 192"/>
                    <a:gd name="T17" fmla="*/ 0 h 504"/>
                    <a:gd name="T18" fmla="*/ 0 w 192"/>
                    <a:gd name="T19" fmla="*/ 1 h 504"/>
                    <a:gd name="T20" fmla="*/ 0 w 192"/>
                    <a:gd name="T21" fmla="*/ 1 h 5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71" name="Freeform 34"/>
                <p:cNvSpPr>
                  <a:spLocks/>
                </p:cNvSpPr>
                <p:nvPr userDrawn="1"/>
              </p:nvSpPr>
              <p:spPr bwMode="auto">
                <a:xfrm>
                  <a:off x="328" y="3630"/>
                  <a:ext cx="195" cy="135"/>
                </a:xfrm>
                <a:custGeom>
                  <a:avLst/>
                  <a:gdLst>
                    <a:gd name="T0" fmla="*/ 1 w 390"/>
                    <a:gd name="T1" fmla="*/ 0 h 269"/>
                    <a:gd name="T2" fmla="*/ 1 w 390"/>
                    <a:gd name="T3" fmla="*/ 1 h 269"/>
                    <a:gd name="T4" fmla="*/ 1 w 390"/>
                    <a:gd name="T5" fmla="*/ 1 h 269"/>
                    <a:gd name="T6" fmla="*/ 0 w 390"/>
                    <a:gd name="T7" fmla="*/ 1 h 269"/>
                    <a:gd name="T8" fmla="*/ 0 w 390"/>
                    <a:gd name="T9" fmla="*/ 1 h 269"/>
                    <a:gd name="T10" fmla="*/ 1 w 390"/>
                    <a:gd name="T11" fmla="*/ 1 h 269"/>
                    <a:gd name="T12" fmla="*/ 1 w 390"/>
                    <a:gd name="T13" fmla="*/ 1 h 269"/>
                    <a:gd name="T14" fmla="*/ 1 w 390"/>
                    <a:gd name="T15" fmla="*/ 1 h 269"/>
                    <a:gd name="T16" fmla="*/ 1 w 390"/>
                    <a:gd name="T17" fmla="*/ 1 h 269"/>
                    <a:gd name="T18" fmla="*/ 1 w 390"/>
                    <a:gd name="T19" fmla="*/ 1 h 269"/>
                    <a:gd name="T20" fmla="*/ 1 w 390"/>
                    <a:gd name="T21" fmla="*/ 1 h 269"/>
                    <a:gd name="T22" fmla="*/ 1 w 390"/>
                    <a:gd name="T23" fmla="*/ 0 h 269"/>
                    <a:gd name="T24" fmla="*/ 1 w 390"/>
                    <a:gd name="T25" fmla="*/ 0 h 2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72" name="Freeform 35"/>
                <p:cNvSpPr>
                  <a:spLocks/>
                </p:cNvSpPr>
                <p:nvPr userDrawn="1"/>
              </p:nvSpPr>
              <p:spPr bwMode="auto">
                <a:xfrm>
                  <a:off x="658" y="3538"/>
                  <a:ext cx="471" cy="212"/>
                </a:xfrm>
                <a:custGeom>
                  <a:avLst/>
                  <a:gdLst>
                    <a:gd name="T0" fmla="*/ 0 w 941"/>
                    <a:gd name="T1" fmla="*/ 1 h 424"/>
                    <a:gd name="T2" fmla="*/ 1 w 941"/>
                    <a:gd name="T3" fmla="*/ 0 h 424"/>
                    <a:gd name="T4" fmla="*/ 1 w 941"/>
                    <a:gd name="T5" fmla="*/ 1 h 424"/>
                    <a:gd name="T6" fmla="*/ 1 w 941"/>
                    <a:gd name="T7" fmla="*/ 1 h 424"/>
                    <a:gd name="T8" fmla="*/ 1 w 941"/>
                    <a:gd name="T9" fmla="*/ 1 h 424"/>
                    <a:gd name="T10" fmla="*/ 1 w 941"/>
                    <a:gd name="T11" fmla="*/ 1 h 424"/>
                    <a:gd name="T12" fmla="*/ 1 w 941"/>
                    <a:gd name="T13" fmla="*/ 1 h 424"/>
                    <a:gd name="T14" fmla="*/ 1 w 941"/>
                    <a:gd name="T15" fmla="*/ 1 h 424"/>
                    <a:gd name="T16" fmla="*/ 1 w 941"/>
                    <a:gd name="T17" fmla="*/ 1 h 424"/>
                    <a:gd name="T18" fmla="*/ 1 w 941"/>
                    <a:gd name="T19" fmla="*/ 1 h 424"/>
                    <a:gd name="T20" fmla="*/ 0 w 941"/>
                    <a:gd name="T21" fmla="*/ 1 h 424"/>
                    <a:gd name="T22" fmla="*/ 0 w 941"/>
                    <a:gd name="T23" fmla="*/ 1 h 424"/>
                    <a:gd name="T24" fmla="*/ 0 w 941"/>
                    <a:gd name="T25" fmla="*/ 1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73" name="Freeform 36"/>
                <p:cNvSpPr>
                  <a:spLocks/>
                </p:cNvSpPr>
                <p:nvPr userDrawn="1"/>
              </p:nvSpPr>
              <p:spPr bwMode="auto">
                <a:xfrm>
                  <a:off x="717" y="3606"/>
                  <a:ext cx="245" cy="86"/>
                </a:xfrm>
                <a:custGeom>
                  <a:avLst/>
                  <a:gdLst>
                    <a:gd name="T0" fmla="*/ 0 w 488"/>
                    <a:gd name="T1" fmla="*/ 0 h 173"/>
                    <a:gd name="T2" fmla="*/ 1 w 488"/>
                    <a:gd name="T3" fmla="*/ 0 h 173"/>
                    <a:gd name="T4" fmla="*/ 1 w 488"/>
                    <a:gd name="T5" fmla="*/ 0 h 173"/>
                    <a:gd name="T6" fmla="*/ 1 w 488"/>
                    <a:gd name="T7" fmla="*/ 0 h 173"/>
                    <a:gd name="T8" fmla="*/ 1 w 488"/>
                    <a:gd name="T9" fmla="*/ 0 h 173"/>
                    <a:gd name="T10" fmla="*/ 1 w 488"/>
                    <a:gd name="T11" fmla="*/ 0 h 173"/>
                    <a:gd name="T12" fmla="*/ 1 w 488"/>
                    <a:gd name="T13" fmla="*/ 0 h 173"/>
                    <a:gd name="T14" fmla="*/ 1 w 488"/>
                    <a:gd name="T15" fmla="*/ 0 h 173"/>
                    <a:gd name="T16" fmla="*/ 1 w 488"/>
                    <a:gd name="T17" fmla="*/ 0 h 173"/>
                    <a:gd name="T18" fmla="*/ 1 w 488"/>
                    <a:gd name="T19" fmla="*/ 0 h 173"/>
                    <a:gd name="T20" fmla="*/ 1 w 488"/>
                    <a:gd name="T21" fmla="*/ 0 h 173"/>
                    <a:gd name="T22" fmla="*/ 1 w 488"/>
                    <a:gd name="T23" fmla="*/ 0 h 173"/>
                    <a:gd name="T24" fmla="*/ 1 w 488"/>
                    <a:gd name="T25" fmla="*/ 0 h 173"/>
                    <a:gd name="T26" fmla="*/ 1 w 488"/>
                    <a:gd name="T27" fmla="*/ 0 h 173"/>
                    <a:gd name="T28" fmla="*/ 0 w 488"/>
                    <a:gd name="T29" fmla="*/ 0 h 173"/>
                    <a:gd name="T30" fmla="*/ 0 w 488"/>
                    <a:gd name="T31" fmla="*/ 0 h 17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grpSp>
        </p:grpSp>
      </p:grpSp>
      <p:grpSp>
        <p:nvGrpSpPr>
          <p:cNvPr id="1035" name="Group 37"/>
          <p:cNvGrpSpPr>
            <a:grpSpLocks/>
          </p:cNvGrpSpPr>
          <p:nvPr/>
        </p:nvGrpSpPr>
        <p:grpSpPr bwMode="auto">
          <a:xfrm>
            <a:off x="8680450" y="2116138"/>
            <a:ext cx="385763" cy="4308475"/>
            <a:chOff x="5468" y="1333"/>
            <a:chExt cx="243" cy="2714"/>
          </a:xfrm>
        </p:grpSpPr>
        <p:sp>
          <p:nvSpPr>
            <p:cNvPr id="1049" name="Freeform 38"/>
            <p:cNvSpPr>
              <a:spLocks/>
            </p:cNvSpPr>
            <p:nvPr userDrawn="1"/>
          </p:nvSpPr>
          <p:spPr bwMode="auto">
            <a:xfrm flipH="1">
              <a:off x="5468" y="2620"/>
              <a:ext cx="205" cy="1427"/>
            </a:xfrm>
            <a:custGeom>
              <a:avLst/>
              <a:gdLst>
                <a:gd name="T0" fmla="*/ 0 w 772"/>
                <a:gd name="T1" fmla="*/ 0 h 3266"/>
                <a:gd name="T2" fmla="*/ 0 w 772"/>
                <a:gd name="T3" fmla="*/ 0 h 3266"/>
                <a:gd name="T4" fmla="*/ 0 w 772"/>
                <a:gd name="T5" fmla="*/ 0 h 3266"/>
                <a:gd name="T6" fmla="*/ 0 w 772"/>
                <a:gd name="T7" fmla="*/ 0 h 3266"/>
                <a:gd name="T8" fmla="*/ 0 w 772"/>
                <a:gd name="T9" fmla="*/ 0 h 3266"/>
                <a:gd name="T10" fmla="*/ 0 w 772"/>
                <a:gd name="T11" fmla="*/ 0 h 3266"/>
                <a:gd name="T12" fmla="*/ 0 w 772"/>
                <a:gd name="T13" fmla="*/ 0 h 3266"/>
                <a:gd name="T14" fmla="*/ 0 w 772"/>
                <a:gd name="T15" fmla="*/ 0 h 3266"/>
                <a:gd name="T16" fmla="*/ 0 w 772"/>
                <a:gd name="T17" fmla="*/ 0 h 3266"/>
                <a:gd name="T18" fmla="*/ 0 w 772"/>
                <a:gd name="T19" fmla="*/ 0 h 3266"/>
                <a:gd name="T20" fmla="*/ 0 w 772"/>
                <a:gd name="T21" fmla="*/ 0 h 3266"/>
                <a:gd name="T22" fmla="*/ 0 w 772"/>
                <a:gd name="T23" fmla="*/ 0 h 3266"/>
                <a:gd name="T24" fmla="*/ 0 w 772"/>
                <a:gd name="T25" fmla="*/ 0 h 3266"/>
                <a:gd name="T26" fmla="*/ 0 w 772"/>
                <a:gd name="T27" fmla="*/ 0 h 3266"/>
                <a:gd name="T28" fmla="*/ 0 w 772"/>
                <a:gd name="T29" fmla="*/ 0 h 3266"/>
                <a:gd name="T30" fmla="*/ 0 w 772"/>
                <a:gd name="T31" fmla="*/ 0 h 3266"/>
                <a:gd name="T32" fmla="*/ 0 w 772"/>
                <a:gd name="T33" fmla="*/ 0 h 3266"/>
                <a:gd name="T34" fmla="*/ 0 w 772"/>
                <a:gd name="T35" fmla="*/ 0 h 3266"/>
                <a:gd name="T36" fmla="*/ 0 w 772"/>
                <a:gd name="T37" fmla="*/ 0 h 3266"/>
                <a:gd name="T38" fmla="*/ 0 w 772"/>
                <a:gd name="T39" fmla="*/ 0 h 3266"/>
                <a:gd name="T40" fmla="*/ 0 w 772"/>
                <a:gd name="T41" fmla="*/ 0 h 3266"/>
                <a:gd name="T42" fmla="*/ 0 w 772"/>
                <a:gd name="T43" fmla="*/ 0 h 3266"/>
                <a:gd name="T44" fmla="*/ 0 w 772"/>
                <a:gd name="T45" fmla="*/ 0 h 3266"/>
                <a:gd name="T46" fmla="*/ 0 w 772"/>
                <a:gd name="T47" fmla="*/ 0 h 3266"/>
                <a:gd name="T48" fmla="*/ 0 w 772"/>
                <a:gd name="T49" fmla="*/ 0 h 3266"/>
                <a:gd name="T50" fmla="*/ 0 w 772"/>
                <a:gd name="T51" fmla="*/ 0 h 3266"/>
                <a:gd name="T52" fmla="*/ 0 w 772"/>
                <a:gd name="T53" fmla="*/ 0 h 3266"/>
                <a:gd name="T54" fmla="*/ 0 w 772"/>
                <a:gd name="T55" fmla="*/ 0 h 3266"/>
                <a:gd name="T56" fmla="*/ 0 w 772"/>
                <a:gd name="T57" fmla="*/ 0 h 3266"/>
                <a:gd name="T58" fmla="*/ 0 w 772"/>
                <a:gd name="T59" fmla="*/ 0 h 3266"/>
                <a:gd name="T60" fmla="*/ 0 w 772"/>
                <a:gd name="T61" fmla="*/ 0 h 3266"/>
                <a:gd name="T62" fmla="*/ 0 w 772"/>
                <a:gd name="T63" fmla="*/ 0 h 3266"/>
                <a:gd name="T64" fmla="*/ 0 w 772"/>
                <a:gd name="T65" fmla="*/ 0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50" name="Freeform 39"/>
            <p:cNvSpPr>
              <a:spLocks/>
            </p:cNvSpPr>
            <p:nvPr userDrawn="1"/>
          </p:nvSpPr>
          <p:spPr bwMode="auto">
            <a:xfrm flipH="1">
              <a:off x="5506" y="1333"/>
              <a:ext cx="205" cy="1633"/>
            </a:xfrm>
            <a:custGeom>
              <a:avLst/>
              <a:gdLst>
                <a:gd name="T0" fmla="*/ 0 w 772"/>
                <a:gd name="T1" fmla="*/ 1 h 3266"/>
                <a:gd name="T2" fmla="*/ 0 w 772"/>
                <a:gd name="T3" fmla="*/ 1 h 3266"/>
                <a:gd name="T4" fmla="*/ 0 w 772"/>
                <a:gd name="T5" fmla="*/ 1 h 3266"/>
                <a:gd name="T6" fmla="*/ 0 w 772"/>
                <a:gd name="T7" fmla="*/ 1 h 3266"/>
                <a:gd name="T8" fmla="*/ 0 w 772"/>
                <a:gd name="T9" fmla="*/ 1 h 3266"/>
                <a:gd name="T10" fmla="*/ 0 w 772"/>
                <a:gd name="T11" fmla="*/ 1 h 3266"/>
                <a:gd name="T12" fmla="*/ 0 w 772"/>
                <a:gd name="T13" fmla="*/ 1 h 3266"/>
                <a:gd name="T14" fmla="*/ 0 w 772"/>
                <a:gd name="T15" fmla="*/ 1 h 3266"/>
                <a:gd name="T16" fmla="*/ 0 w 772"/>
                <a:gd name="T17" fmla="*/ 1 h 3266"/>
                <a:gd name="T18" fmla="*/ 0 w 772"/>
                <a:gd name="T19" fmla="*/ 1 h 3266"/>
                <a:gd name="T20" fmla="*/ 0 w 772"/>
                <a:gd name="T21" fmla="*/ 1 h 3266"/>
                <a:gd name="T22" fmla="*/ 0 w 772"/>
                <a:gd name="T23" fmla="*/ 1 h 3266"/>
                <a:gd name="T24" fmla="*/ 0 w 772"/>
                <a:gd name="T25" fmla="*/ 1 h 3266"/>
                <a:gd name="T26" fmla="*/ 0 w 772"/>
                <a:gd name="T27" fmla="*/ 1 h 3266"/>
                <a:gd name="T28" fmla="*/ 0 w 772"/>
                <a:gd name="T29" fmla="*/ 1 h 3266"/>
                <a:gd name="T30" fmla="*/ 0 w 772"/>
                <a:gd name="T31" fmla="*/ 0 h 3266"/>
                <a:gd name="T32" fmla="*/ 0 w 772"/>
                <a:gd name="T33" fmla="*/ 1 h 3266"/>
                <a:gd name="T34" fmla="*/ 0 w 772"/>
                <a:gd name="T35" fmla="*/ 1 h 3266"/>
                <a:gd name="T36" fmla="*/ 0 w 772"/>
                <a:gd name="T37" fmla="*/ 1 h 3266"/>
                <a:gd name="T38" fmla="*/ 0 w 772"/>
                <a:gd name="T39" fmla="*/ 1 h 3266"/>
                <a:gd name="T40" fmla="*/ 0 w 772"/>
                <a:gd name="T41" fmla="*/ 1 h 3266"/>
                <a:gd name="T42" fmla="*/ 0 w 772"/>
                <a:gd name="T43" fmla="*/ 1 h 3266"/>
                <a:gd name="T44" fmla="*/ 0 w 772"/>
                <a:gd name="T45" fmla="*/ 1 h 3266"/>
                <a:gd name="T46" fmla="*/ 0 w 772"/>
                <a:gd name="T47" fmla="*/ 1 h 3266"/>
                <a:gd name="T48" fmla="*/ 0 w 772"/>
                <a:gd name="T49" fmla="*/ 1 h 3266"/>
                <a:gd name="T50" fmla="*/ 0 w 772"/>
                <a:gd name="T51" fmla="*/ 1 h 3266"/>
                <a:gd name="T52" fmla="*/ 0 w 772"/>
                <a:gd name="T53" fmla="*/ 1 h 3266"/>
                <a:gd name="T54" fmla="*/ 0 w 772"/>
                <a:gd name="T55" fmla="*/ 1 h 3266"/>
                <a:gd name="T56" fmla="*/ 0 w 772"/>
                <a:gd name="T57" fmla="*/ 1 h 3266"/>
                <a:gd name="T58" fmla="*/ 0 w 772"/>
                <a:gd name="T59" fmla="*/ 1 h 3266"/>
                <a:gd name="T60" fmla="*/ 0 w 772"/>
                <a:gd name="T61" fmla="*/ 1 h 3266"/>
                <a:gd name="T62" fmla="*/ 0 w 772"/>
                <a:gd name="T63" fmla="*/ 1 h 3266"/>
                <a:gd name="T64" fmla="*/ 0 w 772"/>
                <a:gd name="T65" fmla="*/ 1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grpSp>
      <p:grpSp>
        <p:nvGrpSpPr>
          <p:cNvPr id="1036" name="Group 40"/>
          <p:cNvGrpSpPr>
            <a:grpSpLocks/>
          </p:cNvGrpSpPr>
          <p:nvPr/>
        </p:nvGrpSpPr>
        <p:grpSpPr bwMode="auto">
          <a:xfrm>
            <a:off x="7318375" y="90488"/>
            <a:ext cx="2133600" cy="1911350"/>
            <a:chOff x="4610" y="57"/>
            <a:chExt cx="1344" cy="1204"/>
          </a:xfrm>
        </p:grpSpPr>
        <p:grpSp>
          <p:nvGrpSpPr>
            <p:cNvPr id="1037" name="Group 41"/>
            <p:cNvGrpSpPr>
              <a:grpSpLocks/>
            </p:cNvGrpSpPr>
            <p:nvPr userDrawn="1"/>
          </p:nvGrpSpPr>
          <p:grpSpPr bwMode="auto">
            <a:xfrm>
              <a:off x="4610" y="57"/>
              <a:ext cx="1344" cy="1204"/>
              <a:chOff x="4610" y="57"/>
              <a:chExt cx="1344" cy="1204"/>
            </a:xfrm>
          </p:grpSpPr>
          <p:sp>
            <p:nvSpPr>
              <p:cNvPr id="1039" name="Freeform 42"/>
              <p:cNvSpPr>
                <a:spLocks/>
              </p:cNvSpPr>
              <p:nvPr userDrawn="1"/>
            </p:nvSpPr>
            <p:spPr bwMode="auto">
              <a:xfrm rot="-3172564">
                <a:off x="5430" y="1086"/>
                <a:ext cx="62" cy="288"/>
              </a:xfrm>
              <a:custGeom>
                <a:avLst/>
                <a:gdLst>
                  <a:gd name="T0" fmla="*/ 0 w 245"/>
                  <a:gd name="T1" fmla="*/ 0 h 806"/>
                  <a:gd name="T2" fmla="*/ 0 w 245"/>
                  <a:gd name="T3" fmla="*/ 0 h 806"/>
                  <a:gd name="T4" fmla="*/ 0 w 245"/>
                  <a:gd name="T5" fmla="*/ 0 h 806"/>
                  <a:gd name="T6" fmla="*/ 0 w 245"/>
                  <a:gd name="T7" fmla="*/ 0 h 806"/>
                  <a:gd name="T8" fmla="*/ 0 w 245"/>
                  <a:gd name="T9" fmla="*/ 0 h 806"/>
                  <a:gd name="T10" fmla="*/ 0 w 245"/>
                  <a:gd name="T11" fmla="*/ 0 h 806"/>
                  <a:gd name="T12" fmla="*/ 0 w 245"/>
                  <a:gd name="T13" fmla="*/ 0 h 806"/>
                  <a:gd name="T14" fmla="*/ 0 w 245"/>
                  <a:gd name="T15" fmla="*/ 0 h 8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45" h="806">
                    <a:moveTo>
                      <a:pt x="123" y="9"/>
                    </a:moveTo>
                    <a:lnTo>
                      <a:pt x="131" y="342"/>
                    </a:lnTo>
                    <a:lnTo>
                      <a:pt x="0" y="806"/>
                    </a:lnTo>
                    <a:lnTo>
                      <a:pt x="79" y="789"/>
                    </a:lnTo>
                    <a:lnTo>
                      <a:pt x="218" y="376"/>
                    </a:lnTo>
                    <a:lnTo>
                      <a:pt x="245" y="0"/>
                    </a:lnTo>
                    <a:lnTo>
                      <a:pt x="123" y="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grpSp>
            <p:nvGrpSpPr>
              <p:cNvPr id="1040" name="Group 43"/>
              <p:cNvGrpSpPr>
                <a:grpSpLocks/>
              </p:cNvGrpSpPr>
              <p:nvPr userDrawn="1"/>
            </p:nvGrpSpPr>
            <p:grpSpPr bwMode="auto">
              <a:xfrm>
                <a:off x="4610" y="57"/>
                <a:ext cx="1344" cy="985"/>
                <a:chOff x="4610" y="57"/>
                <a:chExt cx="1344" cy="985"/>
              </a:xfrm>
            </p:grpSpPr>
            <p:sp>
              <p:nvSpPr>
                <p:cNvPr id="1041" name="Freeform 44"/>
                <p:cNvSpPr>
                  <a:spLocks/>
                </p:cNvSpPr>
                <p:nvPr userDrawn="1"/>
              </p:nvSpPr>
              <p:spPr bwMode="auto">
                <a:xfrm rot="-3172564">
                  <a:off x="4966" y="71"/>
                  <a:ext cx="153" cy="125"/>
                </a:xfrm>
                <a:custGeom>
                  <a:avLst/>
                  <a:gdLst>
                    <a:gd name="T0" fmla="*/ 0 w 604"/>
                    <a:gd name="T1" fmla="*/ 0 h 349"/>
                    <a:gd name="T2" fmla="*/ 0 w 604"/>
                    <a:gd name="T3" fmla="*/ 0 h 349"/>
                    <a:gd name="T4" fmla="*/ 0 w 604"/>
                    <a:gd name="T5" fmla="*/ 0 h 349"/>
                    <a:gd name="T6" fmla="*/ 0 w 604"/>
                    <a:gd name="T7" fmla="*/ 0 h 349"/>
                    <a:gd name="T8" fmla="*/ 0 w 604"/>
                    <a:gd name="T9" fmla="*/ 0 h 349"/>
                    <a:gd name="T10" fmla="*/ 0 w 604"/>
                    <a:gd name="T11" fmla="*/ 0 h 349"/>
                    <a:gd name="T12" fmla="*/ 0 w 604"/>
                    <a:gd name="T13" fmla="*/ 0 h 349"/>
                    <a:gd name="T14" fmla="*/ 0 w 604"/>
                    <a:gd name="T15" fmla="*/ 0 h 349"/>
                    <a:gd name="T16" fmla="*/ 0 w 604"/>
                    <a:gd name="T17" fmla="*/ 0 h 3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04" h="349">
                      <a:moveTo>
                        <a:pt x="0" y="0"/>
                      </a:moveTo>
                      <a:lnTo>
                        <a:pt x="298" y="184"/>
                      </a:lnTo>
                      <a:lnTo>
                        <a:pt x="500" y="349"/>
                      </a:lnTo>
                      <a:lnTo>
                        <a:pt x="604" y="140"/>
                      </a:lnTo>
                      <a:lnTo>
                        <a:pt x="359" y="9"/>
                      </a:lnTo>
                      <a:lnTo>
                        <a:pt x="464" y="184"/>
                      </a:lnTo>
                      <a:lnTo>
                        <a:pt x="131" y="17"/>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42" name="Freeform 45"/>
                <p:cNvSpPr>
                  <a:spLocks/>
                </p:cNvSpPr>
                <p:nvPr userDrawn="1"/>
              </p:nvSpPr>
              <p:spPr bwMode="auto">
                <a:xfrm rot="-3172564">
                  <a:off x="5048" y="332"/>
                  <a:ext cx="269" cy="438"/>
                </a:xfrm>
                <a:custGeom>
                  <a:avLst/>
                  <a:gdLst>
                    <a:gd name="T0" fmla="*/ 0 w 1064"/>
                    <a:gd name="T1" fmla="*/ 0 h 1230"/>
                    <a:gd name="T2" fmla="*/ 0 w 1064"/>
                    <a:gd name="T3" fmla="*/ 0 h 1230"/>
                    <a:gd name="T4" fmla="*/ 0 w 1064"/>
                    <a:gd name="T5" fmla="*/ 0 h 1230"/>
                    <a:gd name="T6" fmla="*/ 0 w 1064"/>
                    <a:gd name="T7" fmla="*/ 0 h 1230"/>
                    <a:gd name="T8" fmla="*/ 0 w 1064"/>
                    <a:gd name="T9" fmla="*/ 0 h 1230"/>
                    <a:gd name="T10" fmla="*/ 0 w 1064"/>
                    <a:gd name="T11" fmla="*/ 0 h 1230"/>
                    <a:gd name="T12" fmla="*/ 0 w 1064"/>
                    <a:gd name="T13" fmla="*/ 0 h 1230"/>
                    <a:gd name="T14" fmla="*/ 0 w 1064"/>
                    <a:gd name="T15" fmla="*/ 0 h 1230"/>
                    <a:gd name="T16" fmla="*/ 0 w 1064"/>
                    <a:gd name="T17" fmla="*/ 0 h 1230"/>
                    <a:gd name="T18" fmla="*/ 0 w 1064"/>
                    <a:gd name="T19" fmla="*/ 0 h 1230"/>
                    <a:gd name="T20" fmla="*/ 0 w 1064"/>
                    <a:gd name="T21" fmla="*/ 0 h 1230"/>
                    <a:gd name="T22" fmla="*/ 0 w 1064"/>
                    <a:gd name="T23" fmla="*/ 0 h 1230"/>
                    <a:gd name="T24" fmla="*/ 0 w 1064"/>
                    <a:gd name="T25" fmla="*/ 0 h 1230"/>
                    <a:gd name="T26" fmla="*/ 0 w 1064"/>
                    <a:gd name="T27" fmla="*/ 0 h 1230"/>
                    <a:gd name="T28" fmla="*/ 0 w 1064"/>
                    <a:gd name="T29" fmla="*/ 0 h 1230"/>
                    <a:gd name="T30" fmla="*/ 0 w 1064"/>
                    <a:gd name="T31" fmla="*/ 0 h 1230"/>
                    <a:gd name="T32" fmla="*/ 0 w 1064"/>
                    <a:gd name="T33" fmla="*/ 0 h 1230"/>
                    <a:gd name="T34" fmla="*/ 0 w 1064"/>
                    <a:gd name="T35" fmla="*/ 0 h 1230"/>
                    <a:gd name="T36" fmla="*/ 0 w 1064"/>
                    <a:gd name="T37" fmla="*/ 0 h 1230"/>
                    <a:gd name="T38" fmla="*/ 0 w 1064"/>
                    <a:gd name="T39" fmla="*/ 0 h 1230"/>
                    <a:gd name="T40" fmla="*/ 0 w 1064"/>
                    <a:gd name="T41" fmla="*/ 0 h 1230"/>
                    <a:gd name="T42" fmla="*/ 0 w 1064"/>
                    <a:gd name="T43" fmla="*/ 0 h 12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43" name="Freeform 46"/>
                <p:cNvSpPr>
                  <a:spLocks/>
                </p:cNvSpPr>
                <p:nvPr userDrawn="1"/>
              </p:nvSpPr>
              <p:spPr bwMode="auto">
                <a:xfrm rot="-3172564">
                  <a:off x="4858" y="182"/>
                  <a:ext cx="505" cy="898"/>
                </a:xfrm>
                <a:custGeom>
                  <a:avLst/>
                  <a:gdLst>
                    <a:gd name="T0" fmla="*/ 0 w 2002"/>
                    <a:gd name="T1" fmla="*/ 0 h 2521"/>
                    <a:gd name="T2" fmla="*/ 0 w 2002"/>
                    <a:gd name="T3" fmla="*/ 0 h 2521"/>
                    <a:gd name="T4" fmla="*/ 0 w 2002"/>
                    <a:gd name="T5" fmla="*/ 0 h 2521"/>
                    <a:gd name="T6" fmla="*/ 0 w 2002"/>
                    <a:gd name="T7" fmla="*/ 0 h 2521"/>
                    <a:gd name="T8" fmla="*/ 0 w 2002"/>
                    <a:gd name="T9" fmla="*/ 0 h 2521"/>
                    <a:gd name="T10" fmla="*/ 0 w 2002"/>
                    <a:gd name="T11" fmla="*/ 0 h 25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02" h="2521">
                      <a:moveTo>
                        <a:pt x="1941" y="0"/>
                      </a:moveTo>
                      <a:lnTo>
                        <a:pt x="0" y="2521"/>
                      </a:lnTo>
                      <a:lnTo>
                        <a:pt x="192" y="2450"/>
                      </a:lnTo>
                      <a:lnTo>
                        <a:pt x="2002" y="61"/>
                      </a:lnTo>
                      <a:lnTo>
                        <a:pt x="194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44" name="Freeform 47"/>
                <p:cNvSpPr>
                  <a:spLocks/>
                </p:cNvSpPr>
                <p:nvPr userDrawn="1"/>
              </p:nvSpPr>
              <p:spPr bwMode="auto">
                <a:xfrm rot="-3172564">
                  <a:off x="4903" y="-19"/>
                  <a:ext cx="758" cy="1344"/>
                </a:xfrm>
                <a:custGeom>
                  <a:avLst/>
                  <a:gdLst>
                    <a:gd name="T0" fmla="*/ 0 w 3007"/>
                    <a:gd name="T1" fmla="*/ 0 h 3771"/>
                    <a:gd name="T2" fmla="*/ 0 w 3007"/>
                    <a:gd name="T3" fmla="*/ 0 h 3771"/>
                    <a:gd name="T4" fmla="*/ 0 w 3007"/>
                    <a:gd name="T5" fmla="*/ 0 h 3771"/>
                    <a:gd name="T6" fmla="*/ 0 w 3007"/>
                    <a:gd name="T7" fmla="*/ 0 h 3771"/>
                    <a:gd name="T8" fmla="*/ 0 w 3007"/>
                    <a:gd name="T9" fmla="*/ 0 h 3771"/>
                    <a:gd name="T10" fmla="*/ 0 w 3007"/>
                    <a:gd name="T11" fmla="*/ 0 h 3771"/>
                    <a:gd name="T12" fmla="*/ 0 w 3007"/>
                    <a:gd name="T13" fmla="*/ 0 h 3771"/>
                    <a:gd name="T14" fmla="*/ 0 w 3007"/>
                    <a:gd name="T15" fmla="*/ 0 h 3771"/>
                    <a:gd name="T16" fmla="*/ 0 w 3007"/>
                    <a:gd name="T17" fmla="*/ 0 h 3771"/>
                    <a:gd name="T18" fmla="*/ 0 w 3007"/>
                    <a:gd name="T19" fmla="*/ 0 h 3771"/>
                    <a:gd name="T20" fmla="*/ 0 w 3007"/>
                    <a:gd name="T21" fmla="*/ 0 h 3771"/>
                    <a:gd name="T22" fmla="*/ 0 w 3007"/>
                    <a:gd name="T23" fmla="*/ 0 h 3771"/>
                    <a:gd name="T24" fmla="*/ 0 w 3007"/>
                    <a:gd name="T25" fmla="*/ 0 h 3771"/>
                    <a:gd name="T26" fmla="*/ 0 w 3007"/>
                    <a:gd name="T27" fmla="*/ 0 h 3771"/>
                    <a:gd name="T28" fmla="*/ 0 w 3007"/>
                    <a:gd name="T29" fmla="*/ 0 h 3771"/>
                    <a:gd name="T30" fmla="*/ 0 w 3007"/>
                    <a:gd name="T31" fmla="*/ 0 h 3771"/>
                    <a:gd name="T32" fmla="*/ 0 w 3007"/>
                    <a:gd name="T33" fmla="*/ 0 h 3771"/>
                    <a:gd name="T34" fmla="*/ 0 w 3007"/>
                    <a:gd name="T35" fmla="*/ 0 h 3771"/>
                    <a:gd name="T36" fmla="*/ 0 w 3007"/>
                    <a:gd name="T37" fmla="*/ 0 h 3771"/>
                    <a:gd name="T38" fmla="*/ 0 w 3007"/>
                    <a:gd name="T39" fmla="*/ 0 h 3771"/>
                    <a:gd name="T40" fmla="*/ 0 w 3007"/>
                    <a:gd name="T41" fmla="*/ 0 h 3771"/>
                    <a:gd name="T42" fmla="*/ 0 w 3007"/>
                    <a:gd name="T43" fmla="*/ 0 h 3771"/>
                    <a:gd name="T44" fmla="*/ 0 w 3007"/>
                    <a:gd name="T45" fmla="*/ 0 h 3771"/>
                    <a:gd name="T46" fmla="*/ 0 w 3007"/>
                    <a:gd name="T47" fmla="*/ 0 h 3771"/>
                    <a:gd name="T48" fmla="*/ 0 w 3007"/>
                    <a:gd name="T49" fmla="*/ 0 h 3771"/>
                    <a:gd name="T50" fmla="*/ 0 w 3007"/>
                    <a:gd name="T51" fmla="*/ 0 h 3771"/>
                    <a:gd name="T52" fmla="*/ 0 w 3007"/>
                    <a:gd name="T53" fmla="*/ 0 h 37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45" name="Freeform 48"/>
                <p:cNvSpPr>
                  <a:spLocks/>
                </p:cNvSpPr>
                <p:nvPr userDrawn="1"/>
              </p:nvSpPr>
              <p:spPr bwMode="auto">
                <a:xfrm rot="-3172564">
                  <a:off x="5297" y="897"/>
                  <a:ext cx="169" cy="122"/>
                </a:xfrm>
                <a:custGeom>
                  <a:avLst/>
                  <a:gdLst>
                    <a:gd name="T0" fmla="*/ 0 w 673"/>
                    <a:gd name="T1" fmla="*/ 0 h 342"/>
                    <a:gd name="T2" fmla="*/ 0 w 673"/>
                    <a:gd name="T3" fmla="*/ 0 h 342"/>
                    <a:gd name="T4" fmla="*/ 0 w 673"/>
                    <a:gd name="T5" fmla="*/ 0 h 342"/>
                    <a:gd name="T6" fmla="*/ 0 w 673"/>
                    <a:gd name="T7" fmla="*/ 0 h 342"/>
                    <a:gd name="T8" fmla="*/ 0 w 673"/>
                    <a:gd name="T9" fmla="*/ 0 h 342"/>
                    <a:gd name="T10" fmla="*/ 0 w 673"/>
                    <a:gd name="T11" fmla="*/ 0 h 342"/>
                    <a:gd name="T12" fmla="*/ 0 w 673"/>
                    <a:gd name="T13" fmla="*/ 0 h 342"/>
                    <a:gd name="T14" fmla="*/ 0 w 673"/>
                    <a:gd name="T15" fmla="*/ 0 h 3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73" h="342">
                      <a:moveTo>
                        <a:pt x="0" y="80"/>
                      </a:moveTo>
                      <a:lnTo>
                        <a:pt x="255" y="106"/>
                      </a:lnTo>
                      <a:lnTo>
                        <a:pt x="639" y="342"/>
                      </a:lnTo>
                      <a:lnTo>
                        <a:pt x="673" y="289"/>
                      </a:lnTo>
                      <a:lnTo>
                        <a:pt x="447" y="114"/>
                      </a:lnTo>
                      <a:lnTo>
                        <a:pt x="26" y="0"/>
                      </a:lnTo>
                      <a:lnTo>
                        <a:pt x="0" y="8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46" name="Freeform 49"/>
                <p:cNvSpPr>
                  <a:spLocks/>
                </p:cNvSpPr>
                <p:nvPr userDrawn="1"/>
              </p:nvSpPr>
              <p:spPr bwMode="auto">
                <a:xfrm rot="-3172564">
                  <a:off x="5253" y="806"/>
                  <a:ext cx="181" cy="144"/>
                </a:xfrm>
                <a:custGeom>
                  <a:avLst/>
                  <a:gdLst>
                    <a:gd name="T0" fmla="*/ 0 w 716"/>
                    <a:gd name="T1" fmla="*/ 0 h 403"/>
                    <a:gd name="T2" fmla="*/ 0 w 716"/>
                    <a:gd name="T3" fmla="*/ 0 h 403"/>
                    <a:gd name="T4" fmla="*/ 0 w 716"/>
                    <a:gd name="T5" fmla="*/ 0 h 403"/>
                    <a:gd name="T6" fmla="*/ 0 w 716"/>
                    <a:gd name="T7" fmla="*/ 0 h 403"/>
                    <a:gd name="T8" fmla="*/ 0 w 716"/>
                    <a:gd name="T9" fmla="*/ 0 h 403"/>
                    <a:gd name="T10" fmla="*/ 0 w 716"/>
                    <a:gd name="T11" fmla="*/ 0 h 403"/>
                    <a:gd name="T12" fmla="*/ 0 w 716"/>
                    <a:gd name="T13" fmla="*/ 0 h 403"/>
                    <a:gd name="T14" fmla="*/ 0 w 716"/>
                    <a:gd name="T15" fmla="*/ 0 h 4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6" h="403">
                      <a:moveTo>
                        <a:pt x="0" y="78"/>
                      </a:moveTo>
                      <a:lnTo>
                        <a:pt x="340" y="148"/>
                      </a:lnTo>
                      <a:lnTo>
                        <a:pt x="638" y="403"/>
                      </a:lnTo>
                      <a:lnTo>
                        <a:pt x="716" y="296"/>
                      </a:lnTo>
                      <a:lnTo>
                        <a:pt x="420" y="114"/>
                      </a:lnTo>
                      <a:lnTo>
                        <a:pt x="70"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47" name="Freeform 50"/>
                <p:cNvSpPr>
                  <a:spLocks/>
                </p:cNvSpPr>
                <p:nvPr userDrawn="1"/>
              </p:nvSpPr>
              <p:spPr bwMode="auto">
                <a:xfrm rot="-3172564">
                  <a:off x="4985" y="210"/>
                  <a:ext cx="181" cy="147"/>
                </a:xfrm>
                <a:custGeom>
                  <a:avLst/>
                  <a:gdLst>
                    <a:gd name="T0" fmla="*/ 0 w 717"/>
                    <a:gd name="T1" fmla="*/ 0 h 411"/>
                    <a:gd name="T2" fmla="*/ 0 w 717"/>
                    <a:gd name="T3" fmla="*/ 0 h 411"/>
                    <a:gd name="T4" fmla="*/ 0 w 717"/>
                    <a:gd name="T5" fmla="*/ 0 h 411"/>
                    <a:gd name="T6" fmla="*/ 0 w 717"/>
                    <a:gd name="T7" fmla="*/ 0 h 411"/>
                    <a:gd name="T8" fmla="*/ 0 w 717"/>
                    <a:gd name="T9" fmla="*/ 0 h 411"/>
                    <a:gd name="T10" fmla="*/ 0 w 717"/>
                    <a:gd name="T11" fmla="*/ 0 h 411"/>
                    <a:gd name="T12" fmla="*/ 0 w 717"/>
                    <a:gd name="T13" fmla="*/ 0 h 411"/>
                    <a:gd name="T14" fmla="*/ 0 w 717"/>
                    <a:gd name="T15" fmla="*/ 0 h 4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7" h="411">
                      <a:moveTo>
                        <a:pt x="0" y="78"/>
                      </a:moveTo>
                      <a:lnTo>
                        <a:pt x="316" y="139"/>
                      </a:lnTo>
                      <a:lnTo>
                        <a:pt x="649" y="411"/>
                      </a:lnTo>
                      <a:lnTo>
                        <a:pt x="717" y="314"/>
                      </a:lnTo>
                      <a:lnTo>
                        <a:pt x="394" y="87"/>
                      </a:lnTo>
                      <a:lnTo>
                        <a:pt x="54"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sp>
              <p:nvSpPr>
                <p:cNvPr id="1048" name="Freeform 51"/>
                <p:cNvSpPr>
                  <a:spLocks/>
                </p:cNvSpPr>
                <p:nvPr userDrawn="1"/>
              </p:nvSpPr>
              <p:spPr bwMode="auto">
                <a:xfrm rot="-3172564">
                  <a:off x="4948" y="142"/>
                  <a:ext cx="179" cy="138"/>
                </a:xfrm>
                <a:custGeom>
                  <a:avLst/>
                  <a:gdLst>
                    <a:gd name="T0" fmla="*/ 0 w 709"/>
                    <a:gd name="T1" fmla="*/ 0 h 386"/>
                    <a:gd name="T2" fmla="*/ 0 w 709"/>
                    <a:gd name="T3" fmla="*/ 0 h 386"/>
                    <a:gd name="T4" fmla="*/ 0 w 709"/>
                    <a:gd name="T5" fmla="*/ 0 h 386"/>
                    <a:gd name="T6" fmla="*/ 0 w 709"/>
                    <a:gd name="T7" fmla="*/ 0 h 386"/>
                    <a:gd name="T8" fmla="*/ 0 w 709"/>
                    <a:gd name="T9" fmla="*/ 0 h 386"/>
                    <a:gd name="T10" fmla="*/ 0 w 709"/>
                    <a:gd name="T11" fmla="*/ 0 h 386"/>
                    <a:gd name="T12" fmla="*/ 0 w 709"/>
                    <a:gd name="T13" fmla="*/ 0 h 386"/>
                    <a:gd name="T14" fmla="*/ 0 w 709"/>
                    <a:gd name="T15" fmla="*/ 0 h 3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09" h="386">
                      <a:moveTo>
                        <a:pt x="0" y="88"/>
                      </a:moveTo>
                      <a:lnTo>
                        <a:pt x="272" y="131"/>
                      </a:lnTo>
                      <a:lnTo>
                        <a:pt x="665" y="386"/>
                      </a:lnTo>
                      <a:lnTo>
                        <a:pt x="709" y="308"/>
                      </a:lnTo>
                      <a:lnTo>
                        <a:pt x="306" y="53"/>
                      </a:lnTo>
                      <a:lnTo>
                        <a:pt x="43" y="0"/>
                      </a:lnTo>
                      <a:lnTo>
                        <a:pt x="0" y="8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t-LT"/>
                </a:p>
              </p:txBody>
            </p:sp>
          </p:grpSp>
        </p:grpSp>
        <p:sp>
          <p:nvSpPr>
            <p:cNvPr id="1038" name="Line 52"/>
            <p:cNvSpPr>
              <a:spLocks noChangeShapeType="1"/>
            </p:cNvSpPr>
            <p:nvPr userDrawn="1"/>
          </p:nvSpPr>
          <p:spPr bwMode="auto">
            <a:xfrm>
              <a:off x="4870" y="84"/>
              <a:ext cx="42" cy="96"/>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lt-LT"/>
            </a:p>
          </p:txBody>
        </p:sp>
      </p:grpSp>
    </p:spTree>
  </p:cSld>
  <p:clrMap bg1="lt1" tx1="dk1" bg2="lt2" tx2="dk2" accent1="accent1" accent2="accent2" accent3="accent3" accent4="accent4" accent5="accent5" accent6="accent6" hlink="hlink" folHlink="folHlink"/>
  <p:sldLayoutIdLst>
    <p:sldLayoutId id="2147484188" r:id="rId1"/>
    <p:sldLayoutId id="2147484175" r:id="rId2"/>
    <p:sldLayoutId id="2147484176" r:id="rId3"/>
    <p:sldLayoutId id="2147484177" r:id="rId4"/>
    <p:sldLayoutId id="2147484178" r:id="rId5"/>
    <p:sldLayoutId id="2147484179" r:id="rId6"/>
    <p:sldLayoutId id="2147484180" r:id="rId7"/>
    <p:sldLayoutId id="2147484181" r:id="rId8"/>
    <p:sldLayoutId id="2147484182" r:id="rId9"/>
    <p:sldLayoutId id="2147484183" r:id="rId10"/>
    <p:sldLayoutId id="2147484184" r:id="rId11"/>
    <p:sldLayoutId id="2147484185" r:id="rId12"/>
    <p:sldLayoutId id="2147484186" r:id="rId13"/>
    <p:sldLayoutId id="2147484187" r:id="rId14"/>
  </p:sldLayoutIdLst>
  <p:hf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emf"/></Relationships>
</file>

<file path=ppt/slides/_rels/slide11.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2.emf"/></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emf"/><Relationship Id="rId4" Type="http://schemas.openxmlformats.org/officeDocument/2006/relationships/oleObject" Target="../embeddings/oleObject1.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ctrTitle"/>
          </p:nvPr>
        </p:nvSpPr>
        <p:spPr>
          <a:xfrm>
            <a:off x="3347864" y="908050"/>
            <a:ext cx="5184949" cy="2736850"/>
          </a:xfrm>
        </p:spPr>
        <p:txBody>
          <a:bodyPr/>
          <a:lstStyle/>
          <a:p>
            <a:pPr eaLnBrk="1" hangingPunct="1">
              <a:defRPr/>
            </a:pPr>
            <a:r>
              <a:rPr lang="lt-LT" altLang="lt-LT" sz="3200" b="1" dirty="0">
                <a:solidFill>
                  <a:srgbClr val="0000FF"/>
                </a:solidFill>
              </a:rPr>
              <a:t>Svarbiausi 2020 m. mokymosi pasiekimų patikrinimų rodikliai ir rezultatai</a:t>
            </a:r>
            <a:endParaRPr lang="lt-LT" sz="3200" dirty="0">
              <a:solidFill>
                <a:srgbClr val="0000FF"/>
              </a:solidFill>
            </a:endParaRPr>
          </a:p>
        </p:txBody>
      </p:sp>
      <p:sp>
        <p:nvSpPr>
          <p:cNvPr id="2" name="Skaidrės numerio vietos rezervavimo ženklas 1"/>
          <p:cNvSpPr>
            <a:spLocks noGrp="1"/>
          </p:cNvSpPr>
          <p:nvPr>
            <p:ph type="sldNum" sz="quarter" idx="12"/>
          </p:nvPr>
        </p:nvSpPr>
        <p:spPr/>
        <p:txBody>
          <a:bodyPr/>
          <a:lstStyle/>
          <a:p>
            <a:pPr>
              <a:defRPr/>
            </a:pPr>
            <a:fld id="{707E5EE5-A749-42D9-BA7F-49705779A752}" type="slidenum">
              <a:rPr lang="lt-LT" smtClean="0"/>
              <a:pPr>
                <a:defRPr/>
              </a:pPr>
              <a:t>1</a:t>
            </a:fld>
            <a:endParaRPr lang="lt-LT"/>
          </a:p>
        </p:txBody>
      </p:sp>
      <p:sp>
        <p:nvSpPr>
          <p:cNvPr id="3" name="Stačiakampis 2"/>
          <p:cNvSpPr/>
          <p:nvPr/>
        </p:nvSpPr>
        <p:spPr>
          <a:xfrm>
            <a:off x="4540975" y="5589240"/>
            <a:ext cx="4572000" cy="369332"/>
          </a:xfrm>
          <a:prstGeom prst="rect">
            <a:avLst/>
          </a:prstGeom>
        </p:spPr>
        <p:txBody>
          <a:bodyPr>
            <a:spAutoFit/>
          </a:bodyPr>
          <a:lstStyle/>
          <a:p>
            <a:pPr algn="ctr"/>
            <a:r>
              <a:rPr lang="lt-LT" i="1" dirty="0">
                <a:solidFill>
                  <a:srgbClr val="7030A0"/>
                </a:solidFill>
              </a:rPr>
              <a:t>                             </a:t>
            </a:r>
            <a:endParaRPr lang="lt-LT" dirty="0">
              <a:solidFill>
                <a:srgbClr val="7030A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07504" y="620688"/>
            <a:ext cx="7705725" cy="973138"/>
          </a:xfrm>
        </p:spPr>
        <p:txBody>
          <a:bodyPr/>
          <a:lstStyle/>
          <a:p>
            <a:pPr eaLnBrk="1" hangingPunct="1"/>
            <a:r>
              <a:rPr lang="lt-LT" altLang="lt-LT" sz="3600" b="1" dirty="0">
                <a:solidFill>
                  <a:srgbClr val="0000FF"/>
                </a:solidFill>
              </a:rPr>
              <a:t>Populiariausi valstybiniai egzaminai</a:t>
            </a:r>
          </a:p>
        </p:txBody>
      </p:sp>
      <p:sp>
        <p:nvSpPr>
          <p:cNvPr id="4099" name="Rectangle 3"/>
          <p:cNvSpPr>
            <a:spLocks noGrp="1" noChangeArrowheads="1"/>
          </p:cNvSpPr>
          <p:nvPr>
            <p:ph type="body" idx="1"/>
          </p:nvPr>
        </p:nvSpPr>
        <p:spPr>
          <a:xfrm>
            <a:off x="1835150" y="1988839"/>
            <a:ext cx="5761038" cy="3240385"/>
          </a:xfrm>
        </p:spPr>
        <p:txBody>
          <a:bodyPr/>
          <a:lstStyle/>
          <a:p>
            <a:pPr eaLnBrk="1" hangingPunct="1">
              <a:lnSpc>
                <a:spcPct val="80000"/>
              </a:lnSpc>
              <a:buFontTx/>
              <a:buNone/>
            </a:pPr>
            <a:endParaRPr lang="lt-LT" altLang="lt-LT" sz="2400" b="1" dirty="0"/>
          </a:p>
          <a:p>
            <a:pPr eaLnBrk="1" hangingPunct="1">
              <a:lnSpc>
                <a:spcPct val="80000"/>
              </a:lnSpc>
            </a:pPr>
            <a:r>
              <a:rPr lang="lt-LT" altLang="lt-LT" sz="3600" dirty="0"/>
              <a:t>anglų kalba;</a:t>
            </a:r>
          </a:p>
          <a:p>
            <a:pPr eaLnBrk="1" hangingPunct="1">
              <a:lnSpc>
                <a:spcPct val="80000"/>
              </a:lnSpc>
            </a:pPr>
            <a:r>
              <a:rPr lang="lt-LT" altLang="lt-LT" sz="3600" dirty="0"/>
              <a:t>matematika; </a:t>
            </a:r>
          </a:p>
          <a:p>
            <a:pPr eaLnBrk="1" hangingPunct="1">
              <a:lnSpc>
                <a:spcPct val="80000"/>
              </a:lnSpc>
            </a:pPr>
            <a:r>
              <a:rPr lang="lt-LT" altLang="lt-LT" sz="3600" dirty="0"/>
              <a:t>istorija. </a:t>
            </a:r>
            <a:endParaRPr lang="lt-LT" altLang="lt-LT" sz="3600" b="1" dirty="0"/>
          </a:p>
        </p:txBody>
      </p:sp>
    </p:spTree>
    <p:extLst>
      <p:ext uri="{BB962C8B-B14F-4D97-AF65-F5344CB8AC3E}">
        <p14:creationId xmlns:p14="http://schemas.microsoft.com/office/powerpoint/2010/main" val="40342465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685800" y="152400"/>
            <a:ext cx="6870700" cy="1116013"/>
          </a:xfrm>
        </p:spPr>
        <p:txBody>
          <a:bodyPr/>
          <a:lstStyle/>
          <a:p>
            <a:pPr eaLnBrk="1" hangingPunct="1"/>
            <a:r>
              <a:rPr lang="lt-LT" altLang="lt-LT" sz="2800" b="1" dirty="0">
                <a:solidFill>
                  <a:srgbClr val="0000FF"/>
                </a:solidFill>
              </a:rPr>
              <a:t>Kai kurie laikymo rodikliai</a:t>
            </a:r>
          </a:p>
        </p:txBody>
      </p:sp>
      <p:graphicFrame>
        <p:nvGraphicFramePr>
          <p:cNvPr id="82067" name="Group 147"/>
          <p:cNvGraphicFramePr>
            <a:graphicFrameLocks noGrp="1"/>
          </p:cNvGraphicFramePr>
          <p:nvPr>
            <p:ph idx="1"/>
            <p:extLst>
              <p:ext uri="{D42A27DB-BD31-4B8C-83A1-F6EECF244321}">
                <p14:modId xmlns:p14="http://schemas.microsoft.com/office/powerpoint/2010/main" val="2065185628"/>
              </p:ext>
            </p:extLst>
          </p:nvPr>
        </p:nvGraphicFramePr>
        <p:xfrm>
          <a:off x="827088" y="1412875"/>
          <a:ext cx="7058025" cy="4320417"/>
        </p:xfrm>
        <a:graphic>
          <a:graphicData uri="http://schemas.openxmlformats.org/drawingml/2006/table">
            <a:tbl>
              <a:tblPr/>
              <a:tblGrid>
                <a:gridCol w="2124075">
                  <a:extLst>
                    <a:ext uri="{9D8B030D-6E8A-4147-A177-3AD203B41FA5}">
                      <a16:colId xmlns:a16="http://schemas.microsoft.com/office/drawing/2014/main" val="20000"/>
                    </a:ext>
                  </a:extLst>
                </a:gridCol>
                <a:gridCol w="1836737">
                  <a:extLst>
                    <a:ext uri="{9D8B030D-6E8A-4147-A177-3AD203B41FA5}">
                      <a16:colId xmlns:a16="http://schemas.microsoft.com/office/drawing/2014/main" val="20001"/>
                    </a:ext>
                  </a:extLst>
                </a:gridCol>
                <a:gridCol w="3097213">
                  <a:extLst>
                    <a:ext uri="{9D8B030D-6E8A-4147-A177-3AD203B41FA5}">
                      <a16:colId xmlns:a16="http://schemas.microsoft.com/office/drawing/2014/main" val="20002"/>
                    </a:ext>
                  </a:extLst>
                </a:gridCol>
              </a:tblGrid>
              <a:tr h="2016125">
                <a:tc>
                  <a:txBody>
                    <a:bodyPr/>
                    <a:lstStyle>
                      <a:lvl1pPr eaLnBrk="0" hangingPunct="0">
                        <a:spcBef>
                          <a:spcPct val="20000"/>
                        </a:spcBef>
                        <a:defRPr sz="2800">
                          <a:solidFill>
                            <a:schemeClr val="tx1"/>
                          </a:solidFill>
                          <a:latin typeface="Comic Sans MS" pitchFamily="66" charset="0"/>
                        </a:defRPr>
                      </a:lvl1pPr>
                      <a:lvl2pPr marL="742950" indent="-285750" eaLnBrk="0" hangingPunct="0">
                        <a:spcBef>
                          <a:spcPct val="20000"/>
                        </a:spcBef>
                        <a:defRPr sz="2400">
                          <a:solidFill>
                            <a:schemeClr val="tx1"/>
                          </a:solidFill>
                          <a:latin typeface="Comic Sans MS" pitchFamily="66" charset="0"/>
                        </a:defRPr>
                      </a:lvl2pPr>
                      <a:lvl3pPr marL="1143000" indent="-228600" eaLnBrk="0" hangingPunct="0">
                        <a:spcBef>
                          <a:spcPct val="20000"/>
                        </a:spcBef>
                        <a:defRPr sz="2000">
                          <a:solidFill>
                            <a:schemeClr val="tx1"/>
                          </a:solidFill>
                          <a:latin typeface="Comic Sans MS" pitchFamily="66" charset="0"/>
                        </a:defRPr>
                      </a:lvl3pPr>
                      <a:lvl4pPr marL="1600200" indent="-228600" eaLnBrk="0" hangingPunct="0">
                        <a:spcBef>
                          <a:spcPct val="20000"/>
                        </a:spcBef>
                        <a:defRPr>
                          <a:solidFill>
                            <a:schemeClr val="tx1"/>
                          </a:solidFill>
                          <a:latin typeface="Comic Sans MS" pitchFamily="66" charset="0"/>
                        </a:defRPr>
                      </a:lvl4pPr>
                      <a:lvl5pPr marL="2057400" indent="-228600" eaLnBrk="0" hangingPunct="0">
                        <a:spcBef>
                          <a:spcPct val="20000"/>
                        </a:spcBef>
                        <a:defRPr>
                          <a:solidFill>
                            <a:schemeClr val="tx1"/>
                          </a:solidFill>
                          <a:latin typeface="Comic Sans MS" pitchFamily="66" charset="0"/>
                        </a:defRPr>
                      </a:lvl5pPr>
                      <a:lvl6pPr marL="2514600" indent="-228600" eaLnBrk="0" fontAlgn="base" hangingPunct="0">
                        <a:spcBef>
                          <a:spcPct val="20000"/>
                        </a:spcBef>
                        <a:spcAft>
                          <a:spcPct val="0"/>
                        </a:spcAft>
                        <a:defRPr>
                          <a:solidFill>
                            <a:schemeClr val="tx1"/>
                          </a:solidFill>
                          <a:latin typeface="Comic Sans MS" pitchFamily="66" charset="0"/>
                        </a:defRPr>
                      </a:lvl6pPr>
                      <a:lvl7pPr marL="2971800" indent="-228600" eaLnBrk="0" fontAlgn="base" hangingPunct="0">
                        <a:spcBef>
                          <a:spcPct val="20000"/>
                        </a:spcBef>
                        <a:spcAft>
                          <a:spcPct val="0"/>
                        </a:spcAft>
                        <a:defRPr>
                          <a:solidFill>
                            <a:schemeClr val="tx1"/>
                          </a:solidFill>
                          <a:latin typeface="Comic Sans MS" pitchFamily="66" charset="0"/>
                        </a:defRPr>
                      </a:lvl7pPr>
                      <a:lvl8pPr marL="3429000" indent="-228600" eaLnBrk="0" fontAlgn="base" hangingPunct="0">
                        <a:spcBef>
                          <a:spcPct val="20000"/>
                        </a:spcBef>
                        <a:spcAft>
                          <a:spcPct val="0"/>
                        </a:spcAft>
                        <a:defRPr>
                          <a:solidFill>
                            <a:schemeClr val="tx1"/>
                          </a:solidFill>
                          <a:latin typeface="Comic Sans MS" pitchFamily="66" charset="0"/>
                        </a:defRPr>
                      </a:lvl8pPr>
                      <a:lvl9pPr marL="3886200" indent="-228600" eaLnBrk="0" fontAlgn="base" hangingPunct="0">
                        <a:spcBef>
                          <a:spcPct val="20000"/>
                        </a:spcBef>
                        <a:spcAft>
                          <a:spcPct val="0"/>
                        </a:spcAft>
                        <a:defRPr>
                          <a:solidFill>
                            <a:schemeClr val="tx1"/>
                          </a:solidFill>
                          <a:latin typeface="Comic Sans MS"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lt-LT" altLang="ru-RU" sz="2800" b="1" i="0" u="none" strike="noStrike" cap="none" normalizeH="0" baseline="0" dirty="0">
                          <a:ln>
                            <a:noFill/>
                          </a:ln>
                          <a:solidFill>
                            <a:schemeClr val="tx1"/>
                          </a:solidFill>
                          <a:effectLst/>
                          <a:latin typeface="Comic Sans MS" pitchFamily="66" charset="0"/>
                        </a:rPr>
                        <a:t>Metai </a:t>
                      </a:r>
                    </a:p>
                  </a:txBody>
                  <a:tcPr marL="91456" marR="91456" marT="45704" marB="457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omic Sans MS" pitchFamily="66" charset="0"/>
                        </a:defRPr>
                      </a:lvl1pPr>
                      <a:lvl2pPr marL="742950" indent="-285750" eaLnBrk="0" hangingPunct="0">
                        <a:spcBef>
                          <a:spcPct val="20000"/>
                        </a:spcBef>
                        <a:defRPr sz="2400">
                          <a:solidFill>
                            <a:schemeClr val="tx1"/>
                          </a:solidFill>
                          <a:latin typeface="Comic Sans MS" pitchFamily="66" charset="0"/>
                        </a:defRPr>
                      </a:lvl2pPr>
                      <a:lvl3pPr marL="1143000" indent="-228600" eaLnBrk="0" hangingPunct="0">
                        <a:spcBef>
                          <a:spcPct val="20000"/>
                        </a:spcBef>
                        <a:defRPr sz="2000">
                          <a:solidFill>
                            <a:schemeClr val="tx1"/>
                          </a:solidFill>
                          <a:latin typeface="Comic Sans MS" pitchFamily="66" charset="0"/>
                        </a:defRPr>
                      </a:lvl3pPr>
                      <a:lvl4pPr marL="1600200" indent="-228600" eaLnBrk="0" hangingPunct="0">
                        <a:spcBef>
                          <a:spcPct val="20000"/>
                        </a:spcBef>
                        <a:defRPr>
                          <a:solidFill>
                            <a:schemeClr val="tx1"/>
                          </a:solidFill>
                          <a:latin typeface="Comic Sans MS" pitchFamily="66" charset="0"/>
                        </a:defRPr>
                      </a:lvl4pPr>
                      <a:lvl5pPr marL="2057400" indent="-228600" eaLnBrk="0" hangingPunct="0">
                        <a:spcBef>
                          <a:spcPct val="20000"/>
                        </a:spcBef>
                        <a:defRPr>
                          <a:solidFill>
                            <a:schemeClr val="tx1"/>
                          </a:solidFill>
                          <a:latin typeface="Comic Sans MS" pitchFamily="66" charset="0"/>
                        </a:defRPr>
                      </a:lvl5pPr>
                      <a:lvl6pPr marL="2514600" indent="-228600" eaLnBrk="0" fontAlgn="base" hangingPunct="0">
                        <a:spcBef>
                          <a:spcPct val="20000"/>
                        </a:spcBef>
                        <a:spcAft>
                          <a:spcPct val="0"/>
                        </a:spcAft>
                        <a:defRPr>
                          <a:solidFill>
                            <a:schemeClr val="tx1"/>
                          </a:solidFill>
                          <a:latin typeface="Comic Sans MS" pitchFamily="66" charset="0"/>
                        </a:defRPr>
                      </a:lvl6pPr>
                      <a:lvl7pPr marL="2971800" indent="-228600" eaLnBrk="0" fontAlgn="base" hangingPunct="0">
                        <a:spcBef>
                          <a:spcPct val="20000"/>
                        </a:spcBef>
                        <a:spcAft>
                          <a:spcPct val="0"/>
                        </a:spcAft>
                        <a:defRPr>
                          <a:solidFill>
                            <a:schemeClr val="tx1"/>
                          </a:solidFill>
                          <a:latin typeface="Comic Sans MS" pitchFamily="66" charset="0"/>
                        </a:defRPr>
                      </a:lvl7pPr>
                      <a:lvl8pPr marL="3429000" indent="-228600" eaLnBrk="0" fontAlgn="base" hangingPunct="0">
                        <a:spcBef>
                          <a:spcPct val="20000"/>
                        </a:spcBef>
                        <a:spcAft>
                          <a:spcPct val="0"/>
                        </a:spcAft>
                        <a:defRPr>
                          <a:solidFill>
                            <a:schemeClr val="tx1"/>
                          </a:solidFill>
                          <a:latin typeface="Comic Sans MS" pitchFamily="66" charset="0"/>
                        </a:defRPr>
                      </a:lvl8pPr>
                      <a:lvl9pPr marL="3886200" indent="-228600" eaLnBrk="0" fontAlgn="base" hangingPunct="0">
                        <a:spcBef>
                          <a:spcPct val="20000"/>
                        </a:spcBef>
                        <a:spcAft>
                          <a:spcPct val="0"/>
                        </a:spcAft>
                        <a:defRPr>
                          <a:solidFill>
                            <a:schemeClr val="tx1"/>
                          </a:solidFill>
                          <a:latin typeface="Comic Sans MS" pitchFamily="66"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800" b="1" i="0" u="none" strike="noStrike" cap="none" normalizeH="0" baseline="0" dirty="0" err="1">
                          <a:ln>
                            <a:noFill/>
                          </a:ln>
                          <a:solidFill>
                            <a:schemeClr val="tx1"/>
                          </a:solidFill>
                          <a:effectLst/>
                          <a:latin typeface="Comic Sans MS" pitchFamily="66" charset="0"/>
                        </a:rPr>
                        <a:t>Neišlai-kiusiųjų</a:t>
                      </a:r>
                      <a:endParaRPr kumimoji="0" lang="lt-LT" altLang="ru-RU" sz="2800" b="1" i="0" u="none" strike="noStrike" cap="none" normalizeH="0" baseline="0" dirty="0">
                        <a:ln>
                          <a:noFill/>
                        </a:ln>
                        <a:solidFill>
                          <a:schemeClr val="tx1"/>
                        </a:solidFill>
                        <a:effectLst/>
                        <a:latin typeface="Comic Sans MS" pitchFamily="66" charset="0"/>
                      </a:endParaRP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lt-LT" altLang="ru-RU" sz="1600" b="1" i="0" u="none" strike="noStrike" cap="none" normalizeH="0" baseline="0" dirty="0">
                          <a:ln>
                            <a:noFill/>
                          </a:ln>
                          <a:solidFill>
                            <a:schemeClr val="tx1"/>
                          </a:solidFill>
                          <a:effectLst/>
                          <a:latin typeface="Comic Sans MS" pitchFamily="66" charset="0"/>
                        </a:rPr>
                        <a:t>(nuo visų pasirinkusių laikyti bent vieną VBE)</a:t>
                      </a:r>
                    </a:p>
                  </a:txBody>
                  <a:tcPr marL="91456" marR="91456" marT="45704" marB="457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omic Sans MS" pitchFamily="66" charset="0"/>
                        </a:defRPr>
                      </a:lvl1pPr>
                      <a:lvl2pPr marL="742950" indent="-285750" eaLnBrk="0" hangingPunct="0">
                        <a:spcBef>
                          <a:spcPct val="20000"/>
                        </a:spcBef>
                        <a:defRPr sz="2400">
                          <a:solidFill>
                            <a:schemeClr val="tx1"/>
                          </a:solidFill>
                          <a:latin typeface="Comic Sans MS" pitchFamily="66" charset="0"/>
                        </a:defRPr>
                      </a:lvl2pPr>
                      <a:lvl3pPr marL="1143000" indent="-228600" eaLnBrk="0" hangingPunct="0">
                        <a:spcBef>
                          <a:spcPct val="20000"/>
                        </a:spcBef>
                        <a:defRPr sz="2000">
                          <a:solidFill>
                            <a:schemeClr val="tx1"/>
                          </a:solidFill>
                          <a:latin typeface="Comic Sans MS" pitchFamily="66" charset="0"/>
                        </a:defRPr>
                      </a:lvl3pPr>
                      <a:lvl4pPr marL="1600200" indent="-228600" eaLnBrk="0" hangingPunct="0">
                        <a:spcBef>
                          <a:spcPct val="20000"/>
                        </a:spcBef>
                        <a:defRPr>
                          <a:solidFill>
                            <a:schemeClr val="tx1"/>
                          </a:solidFill>
                          <a:latin typeface="Comic Sans MS" pitchFamily="66" charset="0"/>
                        </a:defRPr>
                      </a:lvl4pPr>
                      <a:lvl5pPr marL="2057400" indent="-228600" eaLnBrk="0" hangingPunct="0">
                        <a:spcBef>
                          <a:spcPct val="20000"/>
                        </a:spcBef>
                        <a:defRPr>
                          <a:solidFill>
                            <a:schemeClr val="tx1"/>
                          </a:solidFill>
                          <a:latin typeface="Comic Sans MS" pitchFamily="66" charset="0"/>
                        </a:defRPr>
                      </a:lvl5pPr>
                      <a:lvl6pPr marL="2514600" indent="-228600" eaLnBrk="0" fontAlgn="base" hangingPunct="0">
                        <a:spcBef>
                          <a:spcPct val="20000"/>
                        </a:spcBef>
                        <a:spcAft>
                          <a:spcPct val="0"/>
                        </a:spcAft>
                        <a:defRPr>
                          <a:solidFill>
                            <a:schemeClr val="tx1"/>
                          </a:solidFill>
                          <a:latin typeface="Comic Sans MS" pitchFamily="66" charset="0"/>
                        </a:defRPr>
                      </a:lvl6pPr>
                      <a:lvl7pPr marL="2971800" indent="-228600" eaLnBrk="0" fontAlgn="base" hangingPunct="0">
                        <a:spcBef>
                          <a:spcPct val="20000"/>
                        </a:spcBef>
                        <a:spcAft>
                          <a:spcPct val="0"/>
                        </a:spcAft>
                        <a:defRPr>
                          <a:solidFill>
                            <a:schemeClr val="tx1"/>
                          </a:solidFill>
                          <a:latin typeface="Comic Sans MS" pitchFamily="66" charset="0"/>
                        </a:defRPr>
                      </a:lvl7pPr>
                      <a:lvl8pPr marL="3429000" indent="-228600" eaLnBrk="0" fontAlgn="base" hangingPunct="0">
                        <a:spcBef>
                          <a:spcPct val="20000"/>
                        </a:spcBef>
                        <a:spcAft>
                          <a:spcPct val="0"/>
                        </a:spcAft>
                        <a:defRPr>
                          <a:solidFill>
                            <a:schemeClr val="tx1"/>
                          </a:solidFill>
                          <a:latin typeface="Comic Sans MS" pitchFamily="66" charset="0"/>
                        </a:defRPr>
                      </a:lvl8pPr>
                      <a:lvl9pPr marL="3886200" indent="-228600" eaLnBrk="0" fontAlgn="base" hangingPunct="0">
                        <a:spcBef>
                          <a:spcPct val="20000"/>
                        </a:spcBef>
                        <a:spcAft>
                          <a:spcPct val="0"/>
                        </a:spcAft>
                        <a:defRPr>
                          <a:solidFill>
                            <a:schemeClr val="tx1"/>
                          </a:solidFill>
                          <a:latin typeface="Comic Sans MS" pitchFamily="66"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800" b="1" i="0" u="none" strike="noStrike" cap="none" normalizeH="0" baseline="0" dirty="0">
                          <a:ln>
                            <a:noFill/>
                          </a:ln>
                          <a:solidFill>
                            <a:schemeClr val="tx1"/>
                          </a:solidFill>
                          <a:effectLst/>
                          <a:latin typeface="Comic Sans MS" pitchFamily="66" charset="0"/>
                        </a:rPr>
                        <a:t>“</a:t>
                      </a:r>
                      <a:r>
                        <a:rPr kumimoji="0" lang="lt-LT" altLang="ru-RU" sz="2800" b="1" i="0" u="none" strike="noStrike" cap="none" normalizeH="0" baseline="0" dirty="0" err="1">
                          <a:ln>
                            <a:noFill/>
                          </a:ln>
                          <a:solidFill>
                            <a:schemeClr val="tx1"/>
                          </a:solidFill>
                          <a:effectLst/>
                          <a:latin typeface="Comic Sans MS" pitchFamily="66" charset="0"/>
                        </a:rPr>
                        <a:t>Šimtukininkų</a:t>
                      </a:r>
                      <a:r>
                        <a:rPr kumimoji="0" lang="lt-LT" altLang="ru-RU" sz="2800" b="1" i="0" u="none" strike="noStrike" cap="none" normalizeH="0" baseline="0" dirty="0">
                          <a:ln>
                            <a:noFill/>
                          </a:ln>
                          <a:solidFill>
                            <a:schemeClr val="tx1"/>
                          </a:solidFill>
                          <a:effectLst/>
                          <a:latin typeface="Comic Sans MS" pitchFamily="66" charset="0"/>
                        </a:rPr>
                        <a:t>” </a:t>
                      </a:r>
                      <a:r>
                        <a:rPr kumimoji="0" lang="lt-LT" altLang="ru-RU" sz="1600" b="1" i="0" u="none" strike="noStrike" cap="none" normalizeH="0" baseline="0" dirty="0">
                          <a:ln>
                            <a:noFill/>
                          </a:ln>
                          <a:solidFill>
                            <a:schemeClr val="tx1"/>
                          </a:solidFill>
                          <a:effectLst/>
                          <a:latin typeface="Comic Sans MS" pitchFamily="66" charset="0"/>
                        </a:rPr>
                        <a:t>(nuo visų pasirinkusių laikyti bent vieną VBE)</a:t>
                      </a:r>
                    </a:p>
                  </a:txBody>
                  <a:tcPr marL="91456" marR="91456"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7607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lt-LT" altLang="ru-RU" sz="2800" b="0" i="0" u="none" strike="noStrike" cap="none" normalizeH="0" baseline="0" dirty="0">
                          <a:ln>
                            <a:noFill/>
                          </a:ln>
                          <a:solidFill>
                            <a:schemeClr val="tx1"/>
                          </a:solidFill>
                          <a:effectLst/>
                          <a:latin typeface="Comic Sans MS" pitchFamily="66" charset="0"/>
                        </a:rPr>
                        <a:t>2017 m.</a:t>
                      </a:r>
                    </a:p>
                  </a:txBody>
                  <a:tcPr marL="91456" marR="91456" marT="45704" marB="457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500" b="0" i="0" u="none" strike="noStrike" cap="none" normalizeH="0" baseline="0" dirty="0">
                          <a:ln>
                            <a:noFill/>
                          </a:ln>
                          <a:solidFill>
                            <a:schemeClr val="tx1"/>
                          </a:solidFill>
                          <a:effectLst/>
                          <a:latin typeface="Comic Sans MS" pitchFamily="66" charset="0"/>
                        </a:rPr>
                        <a:t>16 (22,4%)</a:t>
                      </a:r>
                      <a:endParaRPr kumimoji="0" lang="en-US" altLang="ru-RU" sz="2500" b="0" i="0" u="none" strike="noStrike" cap="none" normalizeH="0" baseline="0" dirty="0">
                        <a:ln>
                          <a:noFill/>
                        </a:ln>
                        <a:solidFill>
                          <a:schemeClr val="tx1"/>
                        </a:solidFill>
                        <a:effectLst/>
                        <a:latin typeface="Comic Sans MS" pitchFamily="66" charset="0"/>
                      </a:endParaRPr>
                    </a:p>
                  </a:txBody>
                  <a:tcPr marL="91456" marR="91456" marT="45704" marB="457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400" b="0" i="0" u="none" strike="noStrike" cap="none" normalizeH="0" baseline="0" dirty="0">
                          <a:ln>
                            <a:noFill/>
                          </a:ln>
                          <a:solidFill>
                            <a:schemeClr val="tx1"/>
                          </a:solidFill>
                          <a:effectLst/>
                          <a:latin typeface="Comic Sans MS" pitchFamily="66" charset="0"/>
                        </a:rPr>
                        <a:t>8 (7,9%)</a:t>
                      </a:r>
                    </a:p>
                  </a:txBody>
                  <a:tcPr marL="91456" marR="91456"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7607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lt-LT" altLang="ru-RU" sz="2800" b="0" i="0" u="none" strike="noStrike" cap="none" normalizeH="0" baseline="0" dirty="0">
                          <a:ln>
                            <a:noFill/>
                          </a:ln>
                          <a:solidFill>
                            <a:schemeClr val="tx1"/>
                          </a:solidFill>
                          <a:effectLst/>
                          <a:latin typeface="Comic Sans MS" pitchFamily="66" charset="0"/>
                        </a:rPr>
                        <a:t>2018 m.</a:t>
                      </a:r>
                    </a:p>
                  </a:txBody>
                  <a:tcPr marL="91456" marR="91456" marT="45704" marB="457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500" b="0" i="0" u="none" strike="noStrike" cap="none" normalizeH="0" baseline="0" dirty="0">
                          <a:ln>
                            <a:noFill/>
                          </a:ln>
                          <a:solidFill>
                            <a:schemeClr val="tx1"/>
                          </a:solidFill>
                          <a:effectLst/>
                          <a:latin typeface="Comic Sans MS" pitchFamily="66" charset="0"/>
                        </a:rPr>
                        <a:t>11 (15,7%)</a:t>
                      </a:r>
                      <a:endParaRPr kumimoji="0" lang="en-US" altLang="ru-RU" sz="2500" b="0" i="0" u="none" strike="noStrike" cap="none" normalizeH="0" baseline="0" dirty="0">
                        <a:ln>
                          <a:noFill/>
                        </a:ln>
                        <a:solidFill>
                          <a:schemeClr val="tx1"/>
                        </a:solidFill>
                        <a:effectLst/>
                        <a:latin typeface="Comic Sans MS" pitchFamily="66" charset="0"/>
                      </a:endParaRPr>
                    </a:p>
                  </a:txBody>
                  <a:tcPr marL="91456" marR="91456" marT="45704" marB="457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400" b="0" i="0" u="none" strike="noStrike" cap="none" normalizeH="0" baseline="0" dirty="0">
                          <a:ln>
                            <a:noFill/>
                          </a:ln>
                          <a:solidFill>
                            <a:schemeClr val="tx1"/>
                          </a:solidFill>
                          <a:effectLst/>
                          <a:latin typeface="Comic Sans MS" pitchFamily="66" charset="0"/>
                        </a:rPr>
                        <a:t>14 (20%)</a:t>
                      </a:r>
                    </a:p>
                  </a:txBody>
                  <a:tcPr marL="91456" marR="91456"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7607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lt-LT" altLang="ru-RU" sz="2800" b="0" i="0" u="none" strike="noStrike" cap="none" normalizeH="0" baseline="0" dirty="0">
                          <a:ln>
                            <a:noFill/>
                          </a:ln>
                          <a:solidFill>
                            <a:schemeClr val="tx1"/>
                          </a:solidFill>
                          <a:effectLst/>
                          <a:latin typeface="Comic Sans MS" pitchFamily="66" charset="0"/>
                        </a:rPr>
                        <a:t>2019 m.</a:t>
                      </a:r>
                    </a:p>
                  </a:txBody>
                  <a:tcPr marL="91456" marR="91456" marT="45704" marB="457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500" b="0" i="0" u="none" strike="noStrike" cap="none" normalizeH="0" baseline="0" dirty="0">
                          <a:ln>
                            <a:noFill/>
                          </a:ln>
                          <a:solidFill>
                            <a:schemeClr val="tx1"/>
                          </a:solidFill>
                          <a:effectLst/>
                          <a:latin typeface="Comic Sans MS" pitchFamily="66" charset="0"/>
                        </a:rPr>
                        <a:t>9 (14,1%)</a:t>
                      </a:r>
                      <a:endParaRPr kumimoji="0" lang="en-US" altLang="ru-RU" sz="2500" b="0" i="0" u="none" strike="noStrike" cap="none" normalizeH="0" baseline="0" dirty="0">
                        <a:ln>
                          <a:noFill/>
                        </a:ln>
                        <a:solidFill>
                          <a:schemeClr val="tx1"/>
                        </a:solidFill>
                        <a:effectLst/>
                        <a:latin typeface="Comic Sans MS" pitchFamily="66" charset="0"/>
                      </a:endParaRPr>
                    </a:p>
                  </a:txBody>
                  <a:tcPr marL="91456" marR="91456" marT="45704" marB="457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400" b="0" i="0" u="none" strike="noStrike" cap="none" normalizeH="0" baseline="0" dirty="0">
                          <a:ln>
                            <a:noFill/>
                          </a:ln>
                          <a:solidFill>
                            <a:schemeClr val="tx1"/>
                          </a:solidFill>
                          <a:effectLst/>
                          <a:latin typeface="Comic Sans MS" pitchFamily="66" charset="0"/>
                        </a:rPr>
                        <a:t>4 (6,3%) </a:t>
                      </a:r>
                    </a:p>
                  </a:txBody>
                  <a:tcPr marL="91456" marR="91456"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7607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lt-LT" altLang="ru-RU" sz="2800" b="0" i="0" u="none" strike="noStrike" cap="none" normalizeH="0" baseline="0" dirty="0">
                          <a:ln>
                            <a:noFill/>
                          </a:ln>
                          <a:solidFill>
                            <a:srgbClr val="C00000"/>
                          </a:solidFill>
                          <a:effectLst/>
                          <a:latin typeface="Comic Sans MS" pitchFamily="66" charset="0"/>
                        </a:rPr>
                        <a:t>2020 m.</a:t>
                      </a:r>
                    </a:p>
                  </a:txBody>
                  <a:tcPr marL="91456" marR="91456" marT="45704" marB="457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500" b="0" i="0" u="none" strike="noStrike" cap="none" normalizeH="0" baseline="0" dirty="0">
                          <a:ln>
                            <a:noFill/>
                          </a:ln>
                          <a:solidFill>
                            <a:srgbClr val="FF0000"/>
                          </a:solidFill>
                          <a:effectLst/>
                          <a:latin typeface="Comic Sans MS" pitchFamily="66" charset="0"/>
                        </a:rPr>
                        <a:t>22 (29,7</a:t>
                      </a:r>
                      <a:r>
                        <a:rPr kumimoji="0" lang="en-CA" altLang="ru-RU" sz="2500" b="0" i="0" u="none" strike="noStrike" cap="none" normalizeH="0" baseline="0" dirty="0">
                          <a:ln>
                            <a:noFill/>
                          </a:ln>
                          <a:solidFill>
                            <a:srgbClr val="FF0000"/>
                          </a:solidFill>
                          <a:effectLst/>
                          <a:latin typeface="Comic Sans MS" pitchFamily="66" charset="0"/>
                        </a:rPr>
                        <a:t>%)</a:t>
                      </a:r>
                      <a:endParaRPr kumimoji="0" lang="en-US" altLang="ru-RU" sz="2500" b="0" i="0" u="none" strike="noStrike" cap="none" normalizeH="0" baseline="0" dirty="0">
                        <a:ln>
                          <a:noFill/>
                        </a:ln>
                        <a:solidFill>
                          <a:srgbClr val="FF0000"/>
                        </a:solidFill>
                        <a:effectLst/>
                        <a:latin typeface="Comic Sans MS" pitchFamily="66" charset="0"/>
                      </a:endParaRPr>
                    </a:p>
                  </a:txBody>
                  <a:tcPr marL="91456" marR="91456" marT="45704" marB="457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400" b="0" i="0" u="none" strike="noStrike" cap="none" normalizeH="0" baseline="0" dirty="0">
                          <a:ln>
                            <a:noFill/>
                          </a:ln>
                          <a:solidFill>
                            <a:srgbClr val="C00000"/>
                          </a:solidFill>
                          <a:effectLst/>
                          <a:latin typeface="Comic Sans MS" pitchFamily="66" charset="0"/>
                        </a:rPr>
                        <a:t>4</a:t>
                      </a:r>
                      <a:r>
                        <a:rPr kumimoji="0" lang="en-CA" altLang="ru-RU" sz="2400" b="0" i="0" u="none" strike="noStrike" cap="none" normalizeH="0" baseline="0" dirty="0">
                          <a:ln>
                            <a:noFill/>
                          </a:ln>
                          <a:solidFill>
                            <a:srgbClr val="C00000"/>
                          </a:solidFill>
                          <a:effectLst/>
                          <a:latin typeface="Comic Sans MS" pitchFamily="66" charset="0"/>
                        </a:rPr>
                        <a:t> (</a:t>
                      </a:r>
                      <a:r>
                        <a:rPr kumimoji="0" lang="lt-LT" altLang="ru-RU" sz="2400" b="0" i="0" u="none" strike="noStrike" cap="none" normalizeH="0" baseline="0" dirty="0">
                          <a:ln>
                            <a:noFill/>
                          </a:ln>
                          <a:solidFill>
                            <a:srgbClr val="C00000"/>
                          </a:solidFill>
                          <a:effectLst/>
                          <a:latin typeface="Comic Sans MS" pitchFamily="66" charset="0"/>
                        </a:rPr>
                        <a:t>5,4</a:t>
                      </a:r>
                      <a:r>
                        <a:rPr kumimoji="0" lang="en-CA" altLang="ru-RU" sz="2400" b="0" i="0" u="none" strike="noStrike" cap="none" normalizeH="0" baseline="0" dirty="0">
                          <a:ln>
                            <a:noFill/>
                          </a:ln>
                          <a:solidFill>
                            <a:srgbClr val="C00000"/>
                          </a:solidFill>
                          <a:effectLst/>
                          <a:latin typeface="Comic Sans MS" pitchFamily="66" charset="0"/>
                        </a:rPr>
                        <a:t>%)</a:t>
                      </a:r>
                      <a:endParaRPr kumimoji="0" lang="lt-LT" altLang="ru-RU" sz="2400" b="0" i="0" u="none" strike="noStrike" cap="none" normalizeH="0" baseline="0" dirty="0">
                        <a:ln>
                          <a:noFill/>
                        </a:ln>
                        <a:solidFill>
                          <a:srgbClr val="C00000"/>
                        </a:solidFill>
                        <a:effectLst/>
                        <a:latin typeface="Comic Sans MS" pitchFamily="66" charset="0"/>
                      </a:endParaRPr>
                    </a:p>
                  </a:txBody>
                  <a:tcPr marL="91456" marR="91456"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 name="Skaidrės numerio vietos rezervavimo ženklas 1"/>
          <p:cNvSpPr>
            <a:spLocks noGrp="1"/>
          </p:cNvSpPr>
          <p:nvPr>
            <p:ph type="sldNum" sz="quarter" idx="12"/>
          </p:nvPr>
        </p:nvSpPr>
        <p:spPr/>
        <p:txBody>
          <a:bodyPr/>
          <a:lstStyle/>
          <a:p>
            <a:pPr>
              <a:defRPr/>
            </a:pPr>
            <a:fld id="{59F1B1B5-B080-4AD9-B170-C5558298A452}" type="slidenum">
              <a:rPr lang="lt-LT" smtClean="0"/>
              <a:pPr>
                <a:defRPr/>
              </a:pPr>
              <a:t>3</a:t>
            </a:fld>
            <a:endParaRPr lang="lt-LT"/>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85800" y="404813"/>
            <a:ext cx="6870700" cy="1079500"/>
          </a:xfrm>
        </p:spPr>
        <p:txBody>
          <a:bodyPr/>
          <a:lstStyle/>
          <a:p>
            <a:pPr eaLnBrk="1" hangingPunct="1"/>
            <a:br>
              <a:rPr lang="lt-LT" altLang="lt-LT" sz="2800" b="1"/>
            </a:br>
            <a:r>
              <a:rPr lang="lt-LT" altLang="lt-LT" sz="2800" b="1">
                <a:solidFill>
                  <a:schemeClr val="folHlink"/>
                </a:solidFill>
              </a:rPr>
              <a:t>Lietuvių kalbos ir literatūros VBE</a:t>
            </a:r>
            <a:br>
              <a:rPr lang="lt-LT" altLang="lt-LT" sz="2800"/>
            </a:br>
            <a:r>
              <a:rPr lang="lt-LT" altLang="lt-LT" sz="2800" b="1"/>
              <a:t>Pasirinkusiųjų dalis</a:t>
            </a:r>
          </a:p>
        </p:txBody>
      </p:sp>
      <p:graphicFrame>
        <p:nvGraphicFramePr>
          <p:cNvPr id="65630" name="Group 94"/>
          <p:cNvGraphicFramePr>
            <a:graphicFrameLocks noGrp="1"/>
          </p:cNvGraphicFramePr>
          <p:nvPr>
            <p:ph idx="1"/>
            <p:extLst>
              <p:ext uri="{D42A27DB-BD31-4B8C-83A1-F6EECF244321}">
                <p14:modId xmlns:p14="http://schemas.microsoft.com/office/powerpoint/2010/main" val="1641284216"/>
              </p:ext>
            </p:extLst>
          </p:nvPr>
        </p:nvGraphicFramePr>
        <p:xfrm>
          <a:off x="685800" y="1747838"/>
          <a:ext cx="7558608" cy="3292474"/>
        </p:xfrm>
        <a:graphic>
          <a:graphicData uri="http://schemas.openxmlformats.org/drawingml/2006/table">
            <a:tbl>
              <a:tblPr/>
              <a:tblGrid>
                <a:gridCol w="1365250">
                  <a:extLst>
                    <a:ext uri="{9D8B030D-6E8A-4147-A177-3AD203B41FA5}">
                      <a16:colId xmlns:a16="http://schemas.microsoft.com/office/drawing/2014/main" val="20000"/>
                    </a:ext>
                  </a:extLst>
                </a:gridCol>
                <a:gridCol w="2880990">
                  <a:extLst>
                    <a:ext uri="{9D8B030D-6E8A-4147-A177-3AD203B41FA5}">
                      <a16:colId xmlns:a16="http://schemas.microsoft.com/office/drawing/2014/main" val="20001"/>
                    </a:ext>
                  </a:extLst>
                </a:gridCol>
                <a:gridCol w="3312368">
                  <a:extLst>
                    <a:ext uri="{9D8B030D-6E8A-4147-A177-3AD203B41FA5}">
                      <a16:colId xmlns:a16="http://schemas.microsoft.com/office/drawing/2014/main" val="20002"/>
                    </a:ext>
                  </a:extLst>
                </a:gridCol>
              </a:tblGrid>
              <a:tr h="70106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a:ln>
                            <a:noFill/>
                          </a:ln>
                          <a:solidFill>
                            <a:schemeClr val="tx1"/>
                          </a:solidFill>
                          <a:effectLst/>
                          <a:latin typeface="Comic Sans MS" pitchFamily="66" charset="0"/>
                        </a:rPr>
                        <a:t>Metai</a:t>
                      </a:r>
                      <a:endParaRPr kumimoji="0" lang="lt-LT" sz="2000" b="1" i="0" u="none" strike="noStrike" cap="none" normalizeH="0" baseline="0" dirty="0">
                        <a:ln>
                          <a:noFill/>
                        </a:ln>
                        <a:solidFill>
                          <a:schemeClr val="tx1"/>
                        </a:solidFill>
                        <a:effectLst/>
                        <a:latin typeface="Comic Sans MS" pitchFamily="66" charset="0"/>
                      </a:endParaRPr>
                    </a:p>
                  </a:txBody>
                  <a:tcPr marT="45732" marB="4573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sz="2000" b="1" i="0" u="none" strike="noStrike" cap="none" normalizeH="0" baseline="0" dirty="0">
                          <a:ln>
                            <a:noFill/>
                          </a:ln>
                          <a:solidFill>
                            <a:schemeClr val="tx1"/>
                          </a:solidFill>
                          <a:effectLst/>
                          <a:latin typeface="Comic Sans MS" pitchFamily="66" charset="0"/>
                        </a:rPr>
                        <a:t>Rusų mok. k. mokyklose</a:t>
                      </a:r>
                    </a:p>
                  </a:txBody>
                  <a:tcPr marT="45732" marB="4573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sz="2000" b="1" i="0" u="none" strike="noStrike" cap="none" normalizeH="0" baseline="0" dirty="0">
                          <a:ln>
                            <a:noFill/>
                          </a:ln>
                          <a:solidFill>
                            <a:schemeClr val="tx1"/>
                          </a:solidFill>
                          <a:effectLst/>
                          <a:latin typeface="Comic Sans MS" pitchFamily="66" charset="0"/>
                        </a:rPr>
                        <a:t>Lietuvių mok. k. mokyklose</a:t>
                      </a:r>
                    </a:p>
                  </a:txBody>
                  <a:tcPr marT="45732" marB="4573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1828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lt-LT" sz="2400" b="0" i="0" u="none" strike="noStrike" cap="none" normalizeH="0" baseline="0" dirty="0">
                          <a:ln>
                            <a:noFill/>
                          </a:ln>
                          <a:solidFill>
                            <a:schemeClr val="tx1"/>
                          </a:solidFill>
                          <a:effectLst/>
                          <a:latin typeface="Comic Sans MS" pitchFamily="66" charset="0"/>
                        </a:rPr>
                        <a:t>2016 m.</a:t>
                      </a:r>
                    </a:p>
                  </a:txBody>
                  <a:tcPr marT="45732" marB="4573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sz="2800" b="0" i="0" u="none" strike="noStrike" cap="none" normalizeH="0" baseline="0" dirty="0">
                          <a:ln>
                            <a:noFill/>
                          </a:ln>
                          <a:solidFill>
                            <a:schemeClr val="tx1"/>
                          </a:solidFill>
                          <a:effectLst/>
                          <a:latin typeface="Comic Sans MS" pitchFamily="66" charset="0"/>
                        </a:rPr>
                        <a:t>26,2%</a:t>
                      </a:r>
                    </a:p>
                  </a:txBody>
                  <a:tcPr marT="45732" marB="4573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lang="lt-LT" sz="2800" kern="0" dirty="0">
                          <a:solidFill>
                            <a:schemeClr val="tx1"/>
                          </a:solidFill>
                        </a:rPr>
                        <a:t>67,7%</a:t>
                      </a:r>
                    </a:p>
                  </a:txBody>
                  <a:tcPr marT="45732" marB="4573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1828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lt-LT" sz="2400" b="0" i="0" u="none" strike="noStrike" cap="none" normalizeH="0" baseline="0" dirty="0">
                          <a:ln>
                            <a:noFill/>
                          </a:ln>
                          <a:solidFill>
                            <a:schemeClr val="tx1"/>
                          </a:solidFill>
                          <a:effectLst/>
                          <a:latin typeface="Comic Sans MS" pitchFamily="66" charset="0"/>
                        </a:rPr>
                        <a:t>2017 m. </a:t>
                      </a:r>
                    </a:p>
                  </a:txBody>
                  <a:tcPr marT="45732" marB="4573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sz="2800" b="0" i="0" u="none" strike="noStrike" cap="none" normalizeH="0" baseline="0" dirty="0">
                          <a:ln>
                            <a:noFill/>
                          </a:ln>
                          <a:solidFill>
                            <a:schemeClr val="tx1"/>
                          </a:solidFill>
                          <a:effectLst/>
                          <a:latin typeface="Comic Sans MS" pitchFamily="66" charset="0"/>
                        </a:rPr>
                        <a:t>28 (42,4%)</a:t>
                      </a:r>
                    </a:p>
                  </a:txBody>
                  <a:tcPr marT="45732" marB="4573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lang="lt-LT" sz="2800" kern="0" dirty="0">
                          <a:solidFill>
                            <a:schemeClr val="tx1"/>
                          </a:solidFill>
                        </a:rPr>
                        <a:t>35 (100%)</a:t>
                      </a:r>
                    </a:p>
                  </a:txBody>
                  <a:tcPr marT="45732" marB="4573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1828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lt-LT" sz="2400" b="0" i="0" u="none" strike="noStrike" cap="none" normalizeH="0" baseline="0" dirty="0">
                          <a:ln>
                            <a:noFill/>
                          </a:ln>
                          <a:solidFill>
                            <a:schemeClr val="tx1"/>
                          </a:solidFill>
                          <a:effectLst/>
                          <a:latin typeface="Comic Sans MS" pitchFamily="66" charset="0"/>
                        </a:rPr>
                        <a:t>2018 m.</a:t>
                      </a:r>
                    </a:p>
                  </a:txBody>
                  <a:tcPr marT="45732" marB="4573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sz="2800" b="0" i="0" u="none" strike="noStrike" cap="none" normalizeH="0" baseline="0" dirty="0">
                          <a:ln>
                            <a:noFill/>
                          </a:ln>
                          <a:solidFill>
                            <a:schemeClr val="tx1"/>
                          </a:solidFill>
                          <a:effectLst/>
                          <a:latin typeface="Comic Sans MS" pitchFamily="66" charset="0"/>
                        </a:rPr>
                        <a:t>20 (35,7%)</a:t>
                      </a:r>
                    </a:p>
                  </a:txBody>
                  <a:tcPr marT="45732" marB="4573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lang="lt-LT" sz="2800" kern="0" dirty="0">
                          <a:solidFill>
                            <a:schemeClr val="tx1"/>
                          </a:solidFill>
                        </a:rPr>
                        <a:t>23 (76,7%)</a:t>
                      </a:r>
                    </a:p>
                  </a:txBody>
                  <a:tcPr marT="45732" marB="4573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1828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lt-LT" sz="2400" b="0" i="0" u="none" strike="noStrike" cap="none" normalizeH="0" baseline="0" dirty="0">
                          <a:ln>
                            <a:noFill/>
                          </a:ln>
                          <a:solidFill>
                            <a:schemeClr val="tx1"/>
                          </a:solidFill>
                          <a:effectLst/>
                          <a:latin typeface="Comic Sans MS" pitchFamily="66" charset="0"/>
                        </a:rPr>
                        <a:t>2019 m.</a:t>
                      </a:r>
                    </a:p>
                  </a:txBody>
                  <a:tcPr marT="45732" marB="4573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sz="2800" b="0" i="0" u="none" strike="noStrike" cap="none" normalizeH="0" baseline="0" dirty="0">
                          <a:ln>
                            <a:noFill/>
                          </a:ln>
                          <a:solidFill>
                            <a:schemeClr val="tx1"/>
                          </a:solidFill>
                          <a:effectLst/>
                          <a:latin typeface="Comic Sans MS" pitchFamily="66" charset="0"/>
                        </a:rPr>
                        <a:t>14 (26,9%)</a:t>
                      </a:r>
                    </a:p>
                  </a:txBody>
                  <a:tcPr marT="45732" marB="4573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lang="lt-LT" sz="2800" kern="0" dirty="0">
                          <a:solidFill>
                            <a:schemeClr val="tx1"/>
                          </a:solidFill>
                        </a:rPr>
                        <a:t>23 (74,2%)</a:t>
                      </a:r>
                    </a:p>
                  </a:txBody>
                  <a:tcPr marT="45732" marB="4573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1828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lt-LT" sz="2400" b="0" i="0" u="none" strike="noStrike" cap="none" normalizeH="0" baseline="0" dirty="0">
                          <a:ln>
                            <a:noFill/>
                          </a:ln>
                          <a:solidFill>
                            <a:srgbClr val="C00000"/>
                          </a:solidFill>
                          <a:effectLst/>
                          <a:latin typeface="Comic Sans MS" pitchFamily="66" charset="0"/>
                        </a:rPr>
                        <a:t>2020 m.</a:t>
                      </a:r>
                    </a:p>
                  </a:txBody>
                  <a:tcPr marT="45732" marB="4573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sz="2800" b="0" i="0" u="none" strike="noStrike" cap="none" normalizeH="0" baseline="0" dirty="0">
                          <a:ln>
                            <a:noFill/>
                          </a:ln>
                          <a:solidFill>
                            <a:srgbClr val="C00000"/>
                          </a:solidFill>
                          <a:effectLst/>
                          <a:latin typeface="Comic Sans MS" pitchFamily="66" charset="0"/>
                        </a:rPr>
                        <a:t>27 (51,9%</a:t>
                      </a:r>
                      <a:r>
                        <a:rPr kumimoji="0" lang="en-CA" sz="2800" b="0" i="0" u="none" strike="noStrike" cap="none" normalizeH="0" baseline="0" dirty="0">
                          <a:ln>
                            <a:noFill/>
                          </a:ln>
                          <a:solidFill>
                            <a:srgbClr val="C00000"/>
                          </a:solidFill>
                          <a:effectLst/>
                          <a:latin typeface="Comic Sans MS" pitchFamily="66" charset="0"/>
                        </a:rPr>
                        <a:t>)</a:t>
                      </a:r>
                      <a:endParaRPr kumimoji="0" lang="lt-LT" sz="2800" b="0" i="0" u="none" strike="noStrike" cap="none" normalizeH="0" baseline="0" dirty="0">
                        <a:ln>
                          <a:noFill/>
                        </a:ln>
                        <a:solidFill>
                          <a:srgbClr val="C00000"/>
                        </a:solidFill>
                        <a:effectLst/>
                        <a:latin typeface="Comic Sans MS" pitchFamily="66" charset="0"/>
                      </a:endParaRPr>
                    </a:p>
                  </a:txBody>
                  <a:tcPr marT="45732" marB="4573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lang="en-CA" sz="2800" kern="0" dirty="0">
                          <a:solidFill>
                            <a:srgbClr val="C00000"/>
                          </a:solidFill>
                        </a:rPr>
                        <a:t>15 (65,2</a:t>
                      </a:r>
                      <a:r>
                        <a:rPr kumimoji="0" lang="lt-LT" sz="2800" b="0" i="0" u="none" strike="noStrike" cap="none" normalizeH="0" baseline="0" dirty="0">
                          <a:ln>
                            <a:noFill/>
                          </a:ln>
                          <a:solidFill>
                            <a:srgbClr val="C00000"/>
                          </a:solidFill>
                          <a:effectLst/>
                          <a:latin typeface="Comic Sans MS" pitchFamily="66" charset="0"/>
                        </a:rPr>
                        <a:t>%</a:t>
                      </a:r>
                      <a:r>
                        <a:rPr kumimoji="0" lang="en-CA" sz="2800" b="0" i="0" u="none" strike="noStrike" cap="none" normalizeH="0" baseline="0" dirty="0">
                          <a:ln>
                            <a:noFill/>
                          </a:ln>
                          <a:solidFill>
                            <a:srgbClr val="C00000"/>
                          </a:solidFill>
                          <a:effectLst/>
                          <a:latin typeface="Comic Sans MS" pitchFamily="66" charset="0"/>
                        </a:rPr>
                        <a:t>)</a:t>
                      </a:r>
                      <a:endParaRPr lang="lt-LT" sz="2800" kern="0" dirty="0">
                        <a:solidFill>
                          <a:srgbClr val="C00000"/>
                        </a:solidFill>
                      </a:endParaRPr>
                    </a:p>
                  </a:txBody>
                  <a:tcPr marT="45732" marB="4573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2" name="Skaidrės numerio vietos rezervavimo ženklas 1"/>
          <p:cNvSpPr>
            <a:spLocks noGrp="1"/>
          </p:cNvSpPr>
          <p:nvPr>
            <p:ph type="sldNum" sz="quarter" idx="12"/>
          </p:nvPr>
        </p:nvSpPr>
        <p:spPr/>
        <p:txBody>
          <a:bodyPr/>
          <a:lstStyle/>
          <a:p>
            <a:pPr>
              <a:defRPr/>
            </a:pPr>
            <a:fld id="{59F1B1B5-B080-4AD9-B170-C5558298A452}" type="slidenum">
              <a:rPr lang="lt-LT" smtClean="0"/>
              <a:pPr>
                <a:defRPr/>
              </a:pPr>
              <a:t>4</a:t>
            </a:fld>
            <a:endParaRPr lang="lt-LT"/>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ntraštė 1"/>
          <p:cNvSpPr>
            <a:spLocks noGrp="1"/>
          </p:cNvSpPr>
          <p:nvPr>
            <p:ph type="title"/>
          </p:nvPr>
        </p:nvSpPr>
        <p:spPr/>
        <p:txBody>
          <a:bodyPr/>
          <a:lstStyle/>
          <a:p>
            <a:r>
              <a:rPr lang="lt-LT" altLang="lt-LT" sz="3200">
                <a:solidFill>
                  <a:srgbClr val="000000"/>
                </a:solidFill>
                <a:ea typeface="Calibri" pitchFamily="34" charset="0"/>
                <a:cs typeface="Calibri" pitchFamily="34" charset="0"/>
              </a:rPr>
              <a:t>GERIAUSIAIS BALAIS (86</a:t>
            </a:r>
            <a:r>
              <a:rPr lang="lt-LT" altLang="lt-LT" sz="3200">
                <a:cs typeface="Times New Roman" pitchFamily="18" charset="0"/>
              </a:rPr>
              <a:t>–</a:t>
            </a:r>
            <a:r>
              <a:rPr lang="lt-LT" altLang="lt-LT" sz="3200">
                <a:solidFill>
                  <a:srgbClr val="000000"/>
                </a:solidFill>
                <a:ea typeface="Calibri" pitchFamily="34" charset="0"/>
                <a:cs typeface="Calibri" pitchFamily="34" charset="0"/>
              </a:rPr>
              <a:t>100) IŠLAIKIUIŲJŲ VBE DALIS (1)</a:t>
            </a:r>
            <a:endParaRPr lang="lt-LT" altLang="lt-LT" sz="3200"/>
          </a:p>
        </p:txBody>
      </p:sp>
      <p:graphicFrame>
        <p:nvGraphicFramePr>
          <p:cNvPr id="5" name="Lentelės vietos rezervavimo ženklas 4"/>
          <p:cNvGraphicFramePr>
            <a:graphicFrameLocks noGrp="1"/>
          </p:cNvGraphicFramePr>
          <p:nvPr>
            <p:ph type="tbl" idx="1"/>
            <p:extLst>
              <p:ext uri="{D42A27DB-BD31-4B8C-83A1-F6EECF244321}">
                <p14:modId xmlns:p14="http://schemas.microsoft.com/office/powerpoint/2010/main" val="1451935260"/>
              </p:ext>
            </p:extLst>
          </p:nvPr>
        </p:nvGraphicFramePr>
        <p:xfrm>
          <a:off x="107504" y="1916832"/>
          <a:ext cx="8640959" cy="4032904"/>
        </p:xfrm>
        <a:graphic>
          <a:graphicData uri="http://schemas.openxmlformats.org/drawingml/2006/table">
            <a:tbl>
              <a:tblPr firstRow="1" firstCol="1" bandRow="1" bandCol="1">
                <a:tableStyleId>{5C22544A-7EE6-4342-B048-85BDC9FD1C3A}</a:tableStyleId>
              </a:tblPr>
              <a:tblGrid>
                <a:gridCol w="1608377">
                  <a:extLst>
                    <a:ext uri="{9D8B030D-6E8A-4147-A177-3AD203B41FA5}">
                      <a16:colId xmlns:a16="http://schemas.microsoft.com/office/drawing/2014/main" val="20000"/>
                    </a:ext>
                  </a:extLst>
                </a:gridCol>
                <a:gridCol w="1299473">
                  <a:extLst>
                    <a:ext uri="{9D8B030D-6E8A-4147-A177-3AD203B41FA5}">
                      <a16:colId xmlns:a16="http://schemas.microsoft.com/office/drawing/2014/main" val="20001"/>
                    </a:ext>
                  </a:extLst>
                </a:gridCol>
                <a:gridCol w="1378849">
                  <a:extLst>
                    <a:ext uri="{9D8B030D-6E8A-4147-A177-3AD203B41FA5}">
                      <a16:colId xmlns:a16="http://schemas.microsoft.com/office/drawing/2014/main" val="20002"/>
                    </a:ext>
                  </a:extLst>
                </a:gridCol>
                <a:gridCol w="1596562">
                  <a:extLst>
                    <a:ext uri="{9D8B030D-6E8A-4147-A177-3AD203B41FA5}">
                      <a16:colId xmlns:a16="http://schemas.microsoft.com/office/drawing/2014/main" val="20003"/>
                    </a:ext>
                  </a:extLst>
                </a:gridCol>
                <a:gridCol w="1523991">
                  <a:extLst>
                    <a:ext uri="{9D8B030D-6E8A-4147-A177-3AD203B41FA5}">
                      <a16:colId xmlns:a16="http://schemas.microsoft.com/office/drawing/2014/main" val="20004"/>
                    </a:ext>
                  </a:extLst>
                </a:gridCol>
                <a:gridCol w="1233707">
                  <a:extLst>
                    <a:ext uri="{9D8B030D-6E8A-4147-A177-3AD203B41FA5}">
                      <a16:colId xmlns:a16="http://schemas.microsoft.com/office/drawing/2014/main" val="20005"/>
                    </a:ext>
                  </a:extLst>
                </a:gridCol>
              </a:tblGrid>
              <a:tr h="295142">
                <a:tc rowSpan="2">
                  <a:txBody>
                    <a:bodyPr/>
                    <a:lstStyle/>
                    <a:p>
                      <a:pPr algn="just">
                        <a:spcAft>
                          <a:spcPts val="0"/>
                        </a:spcAft>
                      </a:pPr>
                      <a:r>
                        <a:rPr lang="lt-LT" sz="1600" dirty="0">
                          <a:solidFill>
                            <a:srgbClr val="C00000"/>
                          </a:solidFill>
                          <a:effectLst/>
                        </a:rPr>
                        <a:t>Egzamino dalyko pavadinimas </a:t>
                      </a:r>
                      <a:endParaRPr lang="lt-LT" sz="1600" dirty="0">
                        <a:solidFill>
                          <a:srgbClr val="C00000"/>
                        </a:solidFill>
                        <a:effectLst/>
                        <a:latin typeface="Times New Roman"/>
                        <a:ea typeface="Times New Roman"/>
                      </a:endParaRPr>
                    </a:p>
                  </a:txBody>
                  <a:tcPr marL="68589" marR="68589" marT="0" marB="0"/>
                </a:tc>
                <a:tc gridSpan="2">
                  <a:txBody>
                    <a:bodyPr/>
                    <a:lstStyle/>
                    <a:p>
                      <a:pPr algn="ctr">
                        <a:spcAft>
                          <a:spcPts val="0"/>
                        </a:spcAft>
                      </a:pPr>
                      <a:r>
                        <a:rPr lang="lt-LT" sz="1600" dirty="0">
                          <a:solidFill>
                            <a:srgbClr val="C00000"/>
                          </a:solidFill>
                          <a:effectLst/>
                        </a:rPr>
                        <a:t>Mokslo metai</a:t>
                      </a:r>
                      <a:endParaRPr lang="lt-LT" sz="1600" dirty="0">
                        <a:solidFill>
                          <a:srgbClr val="C00000"/>
                        </a:solidFill>
                        <a:effectLst/>
                        <a:latin typeface="Times New Roman"/>
                        <a:ea typeface="Times New Roman"/>
                      </a:endParaRPr>
                    </a:p>
                  </a:txBody>
                  <a:tcPr marL="68589" marR="68589" marT="0" marB="0"/>
                </a:tc>
                <a:tc hMerge="1">
                  <a:txBody>
                    <a:bodyPr/>
                    <a:lstStyle/>
                    <a:p>
                      <a:pPr algn="ctr">
                        <a:spcAft>
                          <a:spcPts val="0"/>
                        </a:spcAft>
                      </a:pPr>
                      <a:endParaRPr lang="lt-LT" sz="1200" dirty="0">
                        <a:solidFill>
                          <a:srgbClr val="C00000"/>
                        </a:solidFill>
                        <a:effectLst/>
                        <a:latin typeface="Times New Roman"/>
                        <a:ea typeface="Times New Roman"/>
                      </a:endParaRPr>
                    </a:p>
                  </a:txBody>
                  <a:tcPr marL="68580" marR="68580" marT="0" marB="0"/>
                </a:tc>
                <a:tc>
                  <a:txBody>
                    <a:bodyPr/>
                    <a:lstStyle/>
                    <a:p>
                      <a:pPr algn="ctr">
                        <a:spcAft>
                          <a:spcPts val="0"/>
                        </a:spcAft>
                      </a:pPr>
                      <a:endParaRPr lang="lt-LT" sz="1600" dirty="0">
                        <a:solidFill>
                          <a:srgbClr val="C00000"/>
                        </a:solidFill>
                        <a:effectLst/>
                        <a:latin typeface="Times New Roman"/>
                        <a:ea typeface="Times New Roman"/>
                      </a:endParaRPr>
                    </a:p>
                  </a:txBody>
                  <a:tcPr marL="68589" marR="68589" marT="0" marB="0"/>
                </a:tc>
                <a:tc>
                  <a:txBody>
                    <a:bodyPr/>
                    <a:lstStyle/>
                    <a:p>
                      <a:pPr algn="ctr">
                        <a:spcAft>
                          <a:spcPts val="0"/>
                        </a:spcAft>
                      </a:pPr>
                      <a:endParaRPr lang="lt-LT" sz="1600" dirty="0">
                        <a:solidFill>
                          <a:srgbClr val="C00000"/>
                        </a:solidFill>
                        <a:effectLst/>
                        <a:latin typeface="Times New Roman"/>
                        <a:ea typeface="Times New Roman"/>
                      </a:endParaRPr>
                    </a:p>
                  </a:txBody>
                  <a:tcPr marL="68589" marR="68589" marT="0" marB="0"/>
                </a:tc>
                <a:tc>
                  <a:txBody>
                    <a:bodyPr/>
                    <a:lstStyle/>
                    <a:p>
                      <a:pPr algn="ctr">
                        <a:spcAft>
                          <a:spcPts val="0"/>
                        </a:spcAft>
                      </a:pPr>
                      <a:endParaRPr lang="lt-LT" sz="1600" dirty="0">
                        <a:solidFill>
                          <a:srgbClr val="C00000"/>
                        </a:solidFill>
                        <a:effectLst/>
                        <a:latin typeface="Times New Roman"/>
                        <a:ea typeface="Times New Roman"/>
                      </a:endParaRPr>
                    </a:p>
                  </a:txBody>
                  <a:tcPr marL="68589" marR="68589" marT="0" marB="0"/>
                </a:tc>
                <a:extLst>
                  <a:ext uri="{0D108BD9-81ED-4DB2-BD59-A6C34878D82A}">
                    <a16:rowId xmlns:a16="http://schemas.microsoft.com/office/drawing/2014/main" val="10000"/>
                  </a:ext>
                </a:extLst>
              </a:tr>
              <a:tr h="538471">
                <a:tc vMerge="1">
                  <a:txBody>
                    <a:bodyPr/>
                    <a:lstStyle/>
                    <a:p>
                      <a:endParaRPr lang="lt-LT"/>
                    </a:p>
                  </a:txBody>
                  <a:tcPr/>
                </a:tc>
                <a:tc>
                  <a:txBody>
                    <a:bodyPr/>
                    <a:lstStyle/>
                    <a:p>
                      <a:pPr algn="ctr">
                        <a:spcAft>
                          <a:spcPts val="0"/>
                        </a:spcAft>
                      </a:pPr>
                      <a:r>
                        <a:rPr lang="lt-LT" sz="1600" b="1" dirty="0">
                          <a:effectLst/>
                          <a:latin typeface="Times New Roman"/>
                          <a:ea typeface="Times New Roman"/>
                        </a:rPr>
                        <a:t>2015-2016  </a:t>
                      </a:r>
                    </a:p>
                    <a:p>
                      <a:pPr algn="ctr">
                        <a:spcAft>
                          <a:spcPts val="0"/>
                        </a:spcAft>
                      </a:pPr>
                      <a:r>
                        <a:rPr lang="lt-LT" sz="1600" b="1" dirty="0">
                          <a:effectLst/>
                          <a:latin typeface="Times New Roman"/>
                          <a:ea typeface="Times New Roman"/>
                        </a:rPr>
                        <a:t>m. m.</a:t>
                      </a:r>
                    </a:p>
                  </a:txBody>
                  <a:tcPr marL="68589" marR="68589" marT="0" marB="0"/>
                </a:tc>
                <a:tc>
                  <a:txBody>
                    <a:bodyPr/>
                    <a:lstStyle/>
                    <a:p>
                      <a:pPr algn="ctr">
                        <a:spcAft>
                          <a:spcPts val="0"/>
                        </a:spcAft>
                      </a:pPr>
                      <a:r>
                        <a:rPr lang="lt-LT" sz="1600" b="1" dirty="0">
                          <a:effectLst/>
                          <a:latin typeface="Times New Roman"/>
                          <a:ea typeface="Times New Roman"/>
                        </a:rPr>
                        <a:t>2016-2017  </a:t>
                      </a:r>
                    </a:p>
                    <a:p>
                      <a:pPr algn="ctr">
                        <a:spcAft>
                          <a:spcPts val="0"/>
                        </a:spcAft>
                      </a:pPr>
                      <a:r>
                        <a:rPr lang="lt-LT" sz="1600" b="1" dirty="0">
                          <a:effectLst/>
                          <a:latin typeface="Times New Roman"/>
                          <a:ea typeface="Times New Roman"/>
                        </a:rPr>
                        <a:t>m. m.</a:t>
                      </a:r>
                    </a:p>
                  </a:txBody>
                  <a:tcPr marL="68589" marR="68589" marT="0" marB="0"/>
                </a:tc>
                <a:tc>
                  <a:txBody>
                    <a:bodyPr/>
                    <a:lstStyle/>
                    <a:p>
                      <a:pPr algn="ctr">
                        <a:spcAft>
                          <a:spcPts val="0"/>
                        </a:spcAft>
                      </a:pPr>
                      <a:r>
                        <a:rPr lang="lt-LT" sz="1600" b="1" dirty="0">
                          <a:effectLst/>
                          <a:latin typeface="Times New Roman"/>
                          <a:ea typeface="Times New Roman"/>
                        </a:rPr>
                        <a:t>2017-2018 </a:t>
                      </a:r>
                    </a:p>
                    <a:p>
                      <a:pPr algn="ctr">
                        <a:spcAft>
                          <a:spcPts val="0"/>
                        </a:spcAft>
                      </a:pPr>
                      <a:r>
                        <a:rPr lang="lt-LT" sz="1600" b="1" dirty="0" err="1">
                          <a:effectLst/>
                          <a:latin typeface="Times New Roman"/>
                          <a:ea typeface="Times New Roman"/>
                        </a:rPr>
                        <a:t>m.m</a:t>
                      </a:r>
                      <a:r>
                        <a:rPr lang="lt-LT" sz="1600" b="1" dirty="0">
                          <a:effectLst/>
                          <a:latin typeface="Times New Roman"/>
                          <a:ea typeface="Times New Roman"/>
                        </a:rPr>
                        <a:t>.</a:t>
                      </a:r>
                    </a:p>
                  </a:txBody>
                  <a:tcPr marL="68589" marR="68589" marT="0" marB="0"/>
                </a:tc>
                <a:tc>
                  <a:txBody>
                    <a:bodyPr/>
                    <a:lstStyle/>
                    <a:p>
                      <a:pPr algn="ctr">
                        <a:spcAft>
                          <a:spcPts val="0"/>
                        </a:spcAft>
                      </a:pPr>
                      <a:r>
                        <a:rPr lang="lt-LT" sz="1600" b="1" dirty="0">
                          <a:effectLst/>
                          <a:latin typeface="Times New Roman"/>
                          <a:ea typeface="Times New Roman"/>
                        </a:rPr>
                        <a:t>2018-2019 </a:t>
                      </a:r>
                      <a:r>
                        <a:rPr lang="lt-LT" sz="1600" b="1" dirty="0" err="1">
                          <a:effectLst/>
                          <a:latin typeface="Times New Roman"/>
                          <a:ea typeface="Times New Roman"/>
                        </a:rPr>
                        <a:t>m.m</a:t>
                      </a:r>
                      <a:r>
                        <a:rPr lang="lt-LT" sz="1600" b="1" dirty="0">
                          <a:effectLst/>
                          <a:latin typeface="Times New Roman"/>
                          <a:ea typeface="Times New Roman"/>
                        </a:rPr>
                        <a:t>.</a:t>
                      </a:r>
                    </a:p>
                  </a:txBody>
                  <a:tcPr marL="68589" marR="68589"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lt-LT" sz="1600" b="1" dirty="0">
                          <a:effectLst/>
                          <a:latin typeface="Times New Roman"/>
                          <a:ea typeface="Times New Roman"/>
                        </a:rPr>
                        <a:t>2019-2020</a:t>
                      </a:r>
                      <a:r>
                        <a:rPr lang="lt-LT" sz="1600" b="1" baseline="0" dirty="0">
                          <a:effectLst/>
                          <a:latin typeface="Times New Roman"/>
                          <a:ea typeface="Times New Roman"/>
                        </a:rPr>
                        <a:t> </a:t>
                      </a:r>
                      <a:r>
                        <a:rPr lang="lt-LT" sz="1600" b="1" dirty="0" err="1">
                          <a:effectLst/>
                          <a:latin typeface="Times New Roman"/>
                          <a:ea typeface="Times New Roman"/>
                        </a:rPr>
                        <a:t>m.m</a:t>
                      </a:r>
                      <a:r>
                        <a:rPr lang="lt-LT" sz="1600" b="1" dirty="0">
                          <a:effectLst/>
                          <a:latin typeface="Times New Roman"/>
                          <a:ea typeface="Times New Roman"/>
                        </a:rPr>
                        <a:t>.</a:t>
                      </a:r>
                    </a:p>
                    <a:p>
                      <a:pPr algn="ctr">
                        <a:spcAft>
                          <a:spcPts val="0"/>
                        </a:spcAft>
                      </a:pPr>
                      <a:endParaRPr lang="lt-LT" sz="1600" b="1" dirty="0">
                        <a:effectLst/>
                        <a:latin typeface="Times New Roman"/>
                        <a:ea typeface="Times New Roman"/>
                      </a:endParaRPr>
                    </a:p>
                  </a:txBody>
                  <a:tcPr marL="68589" marR="68589" marT="0" marB="0"/>
                </a:tc>
                <a:extLst>
                  <a:ext uri="{0D108BD9-81ED-4DB2-BD59-A6C34878D82A}">
                    <a16:rowId xmlns:a16="http://schemas.microsoft.com/office/drawing/2014/main" val="10001"/>
                  </a:ext>
                </a:extLst>
              </a:tr>
              <a:tr h="557216">
                <a:tc>
                  <a:txBody>
                    <a:bodyPr/>
                    <a:lstStyle/>
                    <a:p>
                      <a:pPr algn="l">
                        <a:spcAft>
                          <a:spcPts val="0"/>
                        </a:spcAft>
                      </a:pPr>
                      <a:r>
                        <a:rPr lang="lt-LT" sz="1600" dirty="0">
                          <a:solidFill>
                            <a:srgbClr val="C00000"/>
                          </a:solidFill>
                          <a:effectLst/>
                        </a:rPr>
                        <a:t>Lietuvių kalba ir literatūra</a:t>
                      </a:r>
                      <a:endParaRPr lang="lt-LT" sz="1600" dirty="0">
                        <a:solidFill>
                          <a:srgbClr val="C00000"/>
                        </a:solidFill>
                        <a:effectLst/>
                        <a:latin typeface="Times New Roman"/>
                        <a:ea typeface="Times New Roman"/>
                      </a:endParaRP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8%</a:t>
                      </a:r>
                      <a:r>
                        <a:rPr lang="lt-LT" sz="1600" b="1" baseline="0" dirty="0">
                          <a:solidFill>
                            <a:schemeClr val="tx1"/>
                          </a:solidFill>
                          <a:effectLst/>
                          <a:latin typeface="Times New Roman"/>
                          <a:ea typeface="Times New Roman"/>
                        </a:rPr>
                        <a:t> (11%)</a:t>
                      </a:r>
                      <a:endParaRPr lang="lt-LT" sz="1600" b="1" dirty="0">
                        <a:solidFill>
                          <a:schemeClr val="tx1"/>
                        </a:solidFill>
                        <a:effectLst/>
                        <a:latin typeface="Times New Roman"/>
                        <a:ea typeface="Times New Roman"/>
                      </a:endParaRP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1,6%</a:t>
                      </a:r>
                      <a:r>
                        <a:rPr lang="lt-LT" sz="1600" b="1" baseline="0" dirty="0">
                          <a:solidFill>
                            <a:schemeClr val="tx1"/>
                          </a:solidFill>
                          <a:effectLst/>
                          <a:latin typeface="Times New Roman"/>
                          <a:ea typeface="Times New Roman"/>
                        </a:rPr>
                        <a:t> (8%)</a:t>
                      </a:r>
                      <a:endParaRPr lang="lt-LT" sz="1600" b="1" dirty="0">
                        <a:solidFill>
                          <a:schemeClr val="tx1"/>
                        </a:solidFill>
                        <a:effectLst/>
                        <a:latin typeface="Times New Roman"/>
                        <a:ea typeface="Times New Roman"/>
                      </a:endParaRP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1%</a:t>
                      </a:r>
                      <a:r>
                        <a:rPr lang="lt-LT" sz="1600" b="1" baseline="0" dirty="0">
                          <a:solidFill>
                            <a:schemeClr val="tx1"/>
                          </a:solidFill>
                          <a:effectLst/>
                          <a:latin typeface="Times New Roman"/>
                          <a:ea typeface="Times New Roman"/>
                        </a:rPr>
                        <a:t> (2,3%)</a:t>
                      </a:r>
                      <a:endParaRPr lang="lt-LT" sz="1600" b="1" dirty="0">
                        <a:solidFill>
                          <a:schemeClr val="tx1"/>
                        </a:solidFill>
                        <a:effectLst/>
                        <a:latin typeface="Times New Roman"/>
                        <a:ea typeface="Times New Roman"/>
                      </a:endParaRP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5,4% (11,6%)</a:t>
                      </a:r>
                    </a:p>
                  </a:txBody>
                  <a:tcPr marL="68589" marR="68589" marT="0" marB="0"/>
                </a:tc>
                <a:tc>
                  <a:txBody>
                    <a:bodyPr/>
                    <a:lstStyle/>
                    <a:p>
                      <a:pPr algn="ctr">
                        <a:spcAft>
                          <a:spcPts val="0"/>
                        </a:spcAft>
                      </a:pPr>
                      <a:r>
                        <a:rPr lang="lt-LT" sz="1600" b="1" dirty="0">
                          <a:solidFill>
                            <a:srgbClr val="FF0000"/>
                          </a:solidFill>
                          <a:effectLst/>
                          <a:latin typeface="Times New Roman"/>
                          <a:ea typeface="Times New Roman"/>
                        </a:rPr>
                        <a:t>0 (10,6%)</a:t>
                      </a:r>
                    </a:p>
                  </a:txBody>
                  <a:tcPr marL="68589" marR="68589" marT="0" marB="0"/>
                </a:tc>
                <a:extLst>
                  <a:ext uri="{0D108BD9-81ED-4DB2-BD59-A6C34878D82A}">
                    <a16:rowId xmlns:a16="http://schemas.microsoft.com/office/drawing/2014/main" val="10002"/>
                  </a:ext>
                </a:extLst>
              </a:tr>
              <a:tr h="538471">
                <a:tc>
                  <a:txBody>
                    <a:bodyPr/>
                    <a:lstStyle/>
                    <a:p>
                      <a:pPr algn="l">
                        <a:spcAft>
                          <a:spcPts val="0"/>
                        </a:spcAft>
                      </a:pPr>
                      <a:r>
                        <a:rPr lang="lt-LT" sz="1600" dirty="0">
                          <a:solidFill>
                            <a:srgbClr val="C00000"/>
                          </a:solidFill>
                          <a:effectLst/>
                        </a:rPr>
                        <a:t>Užsienio kalba (anglų)</a:t>
                      </a:r>
                      <a:endParaRPr lang="lt-LT" sz="1600" dirty="0">
                        <a:solidFill>
                          <a:srgbClr val="C00000"/>
                        </a:solidFill>
                        <a:effectLst/>
                        <a:latin typeface="Times New Roman"/>
                        <a:ea typeface="Times New Roman"/>
                      </a:endParaRP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16% (23%)</a:t>
                      </a: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21,5% (26%)</a:t>
                      </a: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27%</a:t>
                      </a:r>
                      <a:r>
                        <a:rPr lang="lt-LT" sz="1600" b="1" baseline="0" dirty="0">
                          <a:solidFill>
                            <a:schemeClr val="tx1"/>
                          </a:solidFill>
                          <a:effectLst/>
                          <a:latin typeface="Times New Roman"/>
                          <a:ea typeface="Times New Roman"/>
                        </a:rPr>
                        <a:t> (31%)</a:t>
                      </a:r>
                      <a:endParaRPr lang="lt-LT" sz="1600" b="1" dirty="0">
                        <a:solidFill>
                          <a:schemeClr val="tx1"/>
                        </a:solidFill>
                        <a:effectLst/>
                        <a:latin typeface="Times New Roman"/>
                        <a:ea typeface="Times New Roman"/>
                      </a:endParaRP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29 % (32%)</a:t>
                      </a:r>
                    </a:p>
                  </a:txBody>
                  <a:tcPr marL="68589" marR="68589" marT="0" marB="0"/>
                </a:tc>
                <a:tc>
                  <a:txBody>
                    <a:bodyPr/>
                    <a:lstStyle/>
                    <a:p>
                      <a:pPr algn="ctr">
                        <a:spcAft>
                          <a:spcPts val="0"/>
                        </a:spcAft>
                      </a:pPr>
                      <a:r>
                        <a:rPr lang="en-CA" sz="1600" b="1" dirty="0">
                          <a:solidFill>
                            <a:srgbClr val="FF0000"/>
                          </a:solidFill>
                          <a:effectLst/>
                          <a:latin typeface="Times New Roman"/>
                          <a:ea typeface="Times New Roman"/>
                        </a:rPr>
                        <a:t>25,9% (38,6%)</a:t>
                      </a:r>
                      <a:endParaRPr lang="lt-LT" sz="1600" b="1" dirty="0">
                        <a:solidFill>
                          <a:srgbClr val="FF0000"/>
                        </a:solidFill>
                        <a:effectLst/>
                        <a:latin typeface="Times New Roman"/>
                        <a:ea typeface="Times New Roman"/>
                      </a:endParaRPr>
                    </a:p>
                  </a:txBody>
                  <a:tcPr marL="68589" marR="68589" marT="0" marB="0"/>
                </a:tc>
                <a:extLst>
                  <a:ext uri="{0D108BD9-81ED-4DB2-BD59-A6C34878D82A}">
                    <a16:rowId xmlns:a16="http://schemas.microsoft.com/office/drawing/2014/main" val="10003"/>
                  </a:ext>
                </a:extLst>
              </a:tr>
              <a:tr h="538471">
                <a:tc>
                  <a:txBody>
                    <a:bodyPr/>
                    <a:lstStyle/>
                    <a:p>
                      <a:pPr algn="l">
                        <a:spcAft>
                          <a:spcPts val="0"/>
                        </a:spcAft>
                      </a:pPr>
                      <a:r>
                        <a:rPr lang="lt-LT" sz="1600" dirty="0">
                          <a:solidFill>
                            <a:srgbClr val="C00000"/>
                          </a:solidFill>
                          <a:effectLst/>
                        </a:rPr>
                        <a:t>Užsienio kalba (vokiečių)</a:t>
                      </a:r>
                      <a:endParaRPr lang="lt-LT" sz="1600" dirty="0">
                        <a:solidFill>
                          <a:srgbClr val="C00000"/>
                        </a:solidFill>
                        <a:effectLst/>
                        <a:latin typeface="Times New Roman"/>
                        <a:ea typeface="Times New Roman"/>
                      </a:endParaRPr>
                    </a:p>
                  </a:txBody>
                  <a:tcPr marL="68589" marR="68589"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lt-LT" sz="1600" b="1" dirty="0">
                          <a:solidFill>
                            <a:schemeClr val="tx1"/>
                          </a:solidFill>
                          <a:effectLst/>
                        </a:rPr>
                        <a:t>nelaikė</a:t>
                      </a:r>
                      <a:endParaRPr lang="lt-LT" sz="1600" b="1" dirty="0">
                        <a:solidFill>
                          <a:schemeClr val="tx1"/>
                        </a:solidFill>
                        <a:effectLst/>
                        <a:latin typeface="Times New Roman"/>
                        <a:ea typeface="Times New Roman"/>
                      </a:endParaRPr>
                    </a:p>
                  </a:txBody>
                  <a:tcPr marL="68589" marR="68589"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lt-LT" sz="1600" b="1" dirty="0">
                          <a:effectLst/>
                        </a:rPr>
                        <a:t>nelaikė</a:t>
                      </a:r>
                      <a:endParaRPr lang="lt-LT" sz="1600" b="1" dirty="0">
                        <a:effectLst/>
                        <a:latin typeface="Times New Roman"/>
                        <a:ea typeface="Times New Roman"/>
                      </a:endParaRPr>
                    </a:p>
                  </a:txBody>
                  <a:tcPr marL="68589" marR="68589"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lt-LT" sz="1600" b="1" dirty="0">
                          <a:effectLst/>
                        </a:rPr>
                        <a:t>nelaikė</a:t>
                      </a:r>
                      <a:endParaRPr lang="lt-LT" sz="1600" b="1" dirty="0">
                        <a:effectLst/>
                        <a:latin typeface="Times New Roman"/>
                        <a:ea typeface="Times New Roman"/>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lt-LT" sz="1600" b="1" dirty="0">
                        <a:effectLst/>
                        <a:latin typeface="Times New Roman"/>
                        <a:ea typeface="Times New Roman"/>
                      </a:endParaRPr>
                    </a:p>
                  </a:txBody>
                  <a:tcPr marL="68589" marR="68589"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lt-LT" sz="1600" b="1" dirty="0">
                          <a:solidFill>
                            <a:schemeClr val="tx1"/>
                          </a:solidFill>
                          <a:effectLst/>
                        </a:rPr>
                        <a:t>nelaikė</a:t>
                      </a:r>
                      <a:endParaRPr lang="lt-LT" sz="1600" b="1" dirty="0">
                        <a:solidFill>
                          <a:schemeClr val="tx1"/>
                        </a:solidFill>
                        <a:effectLst/>
                        <a:latin typeface="Times New Roman"/>
                        <a:ea typeface="Times New Roman"/>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lt-LT" sz="1600" b="1" dirty="0">
                        <a:solidFill>
                          <a:schemeClr val="tx1"/>
                        </a:solidFill>
                        <a:effectLst/>
                        <a:latin typeface="Times New Roman"/>
                        <a:ea typeface="Times New Roman"/>
                      </a:endParaRPr>
                    </a:p>
                  </a:txBody>
                  <a:tcPr marL="68589" marR="68589"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lt-LT" sz="1600" b="1" dirty="0">
                          <a:solidFill>
                            <a:schemeClr val="tx2"/>
                          </a:solidFill>
                          <a:effectLst/>
                          <a:latin typeface="Times New Roman"/>
                          <a:ea typeface="Times New Roman"/>
                        </a:rPr>
                        <a:t>0 (56%)</a:t>
                      </a:r>
                    </a:p>
                  </a:txBody>
                  <a:tcPr marL="68589" marR="68589" marT="0" marB="0"/>
                </a:tc>
                <a:extLst>
                  <a:ext uri="{0D108BD9-81ED-4DB2-BD59-A6C34878D82A}">
                    <a16:rowId xmlns:a16="http://schemas.microsoft.com/office/drawing/2014/main" val="10004"/>
                  </a:ext>
                </a:extLst>
              </a:tr>
              <a:tr h="538471">
                <a:tc>
                  <a:txBody>
                    <a:bodyPr/>
                    <a:lstStyle/>
                    <a:p>
                      <a:pPr algn="l">
                        <a:spcAft>
                          <a:spcPts val="0"/>
                        </a:spcAft>
                      </a:pPr>
                      <a:r>
                        <a:rPr lang="lt-LT" sz="1600" dirty="0">
                          <a:solidFill>
                            <a:srgbClr val="C00000"/>
                          </a:solidFill>
                          <a:effectLst/>
                        </a:rPr>
                        <a:t>Užsienio kalba (rusų)</a:t>
                      </a:r>
                      <a:endParaRPr lang="lt-LT" sz="1600" dirty="0">
                        <a:solidFill>
                          <a:srgbClr val="C00000"/>
                        </a:solidFill>
                        <a:effectLst/>
                        <a:latin typeface="Times New Roman"/>
                        <a:ea typeface="Times New Roman"/>
                      </a:endParaRP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66,7%(50%)</a:t>
                      </a: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100% (47%)</a:t>
                      </a:r>
                    </a:p>
                  </a:txBody>
                  <a:tcPr marL="68589" marR="68589" marT="0" marB="0"/>
                </a:tc>
                <a:tc>
                  <a:txBody>
                    <a:bodyPr/>
                    <a:lstStyle/>
                    <a:p>
                      <a:pPr algn="ctr">
                        <a:spcAft>
                          <a:spcPts val="0"/>
                        </a:spcAft>
                      </a:pPr>
                      <a:r>
                        <a:rPr lang="lt-LT" sz="1600" b="1" dirty="0">
                          <a:solidFill>
                            <a:schemeClr val="accent2"/>
                          </a:solidFill>
                          <a:effectLst/>
                          <a:latin typeface="Times New Roman"/>
                          <a:ea typeface="Times New Roman"/>
                        </a:rPr>
                        <a:t>91,7%</a:t>
                      </a:r>
                      <a:r>
                        <a:rPr lang="lt-LT" sz="1600" b="1" baseline="0" dirty="0">
                          <a:solidFill>
                            <a:schemeClr val="accent2"/>
                          </a:solidFill>
                          <a:effectLst/>
                          <a:latin typeface="Times New Roman"/>
                          <a:ea typeface="Times New Roman"/>
                        </a:rPr>
                        <a:t> </a:t>
                      </a:r>
                      <a:r>
                        <a:rPr lang="lt-LT" sz="1600" b="1" dirty="0">
                          <a:solidFill>
                            <a:schemeClr val="accent2"/>
                          </a:solidFill>
                          <a:effectLst/>
                          <a:latin typeface="Times New Roman"/>
                          <a:ea typeface="Times New Roman"/>
                        </a:rPr>
                        <a:t>(55,1%)</a:t>
                      </a: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62,5%</a:t>
                      </a:r>
                      <a:r>
                        <a:rPr lang="lt-LT" sz="1600" b="1" baseline="0" dirty="0">
                          <a:solidFill>
                            <a:schemeClr val="tx1"/>
                          </a:solidFill>
                          <a:effectLst/>
                          <a:latin typeface="Times New Roman"/>
                          <a:ea typeface="Times New Roman"/>
                        </a:rPr>
                        <a:t> </a:t>
                      </a:r>
                      <a:r>
                        <a:rPr lang="lt-LT" sz="1600" b="1" dirty="0">
                          <a:solidFill>
                            <a:schemeClr val="tx1"/>
                          </a:solidFill>
                          <a:effectLst/>
                          <a:latin typeface="Times New Roman"/>
                          <a:ea typeface="Times New Roman"/>
                        </a:rPr>
                        <a:t>(56,2%)</a:t>
                      </a:r>
                    </a:p>
                  </a:txBody>
                  <a:tcPr marL="68589" marR="68589" marT="0" marB="0"/>
                </a:tc>
                <a:tc>
                  <a:txBody>
                    <a:bodyPr/>
                    <a:lstStyle/>
                    <a:p>
                      <a:pPr algn="ctr">
                        <a:spcAft>
                          <a:spcPts val="0"/>
                        </a:spcAft>
                      </a:pPr>
                      <a:r>
                        <a:rPr lang="lt-LT" sz="1600" b="1" dirty="0">
                          <a:solidFill>
                            <a:schemeClr val="tx2"/>
                          </a:solidFill>
                          <a:effectLst/>
                          <a:latin typeface="Times New Roman"/>
                          <a:ea typeface="Times New Roman"/>
                        </a:rPr>
                        <a:t>71</a:t>
                      </a:r>
                      <a:r>
                        <a:rPr lang="en-CA" sz="1600" b="1" dirty="0">
                          <a:solidFill>
                            <a:schemeClr val="tx2"/>
                          </a:solidFill>
                          <a:effectLst/>
                          <a:latin typeface="Times New Roman"/>
                          <a:ea typeface="Times New Roman"/>
                        </a:rPr>
                        <a:t>,4% (53,8%)</a:t>
                      </a:r>
                      <a:endParaRPr lang="lt-LT" sz="1600" b="1" dirty="0">
                        <a:solidFill>
                          <a:schemeClr val="tx2"/>
                        </a:solidFill>
                        <a:effectLst/>
                        <a:latin typeface="Times New Roman"/>
                        <a:ea typeface="Times New Roman"/>
                      </a:endParaRPr>
                    </a:p>
                  </a:txBody>
                  <a:tcPr marL="68589" marR="68589" marT="0" marB="0"/>
                </a:tc>
                <a:extLst>
                  <a:ext uri="{0D108BD9-81ED-4DB2-BD59-A6C34878D82A}">
                    <a16:rowId xmlns:a16="http://schemas.microsoft.com/office/drawing/2014/main" val="10005"/>
                  </a:ext>
                </a:extLst>
              </a:tr>
              <a:tr h="295142">
                <a:tc>
                  <a:txBody>
                    <a:bodyPr/>
                    <a:lstStyle/>
                    <a:p>
                      <a:pPr algn="l">
                        <a:spcAft>
                          <a:spcPts val="0"/>
                        </a:spcAft>
                      </a:pPr>
                      <a:r>
                        <a:rPr lang="lt-LT" sz="1600" dirty="0">
                          <a:solidFill>
                            <a:srgbClr val="C00000"/>
                          </a:solidFill>
                          <a:effectLst/>
                        </a:rPr>
                        <a:t>Matematika</a:t>
                      </a:r>
                      <a:endParaRPr lang="lt-LT" sz="1600" dirty="0">
                        <a:solidFill>
                          <a:srgbClr val="C00000"/>
                        </a:solidFill>
                        <a:effectLst/>
                        <a:latin typeface="Times New Roman"/>
                        <a:ea typeface="Times New Roman"/>
                      </a:endParaRP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13%</a:t>
                      </a:r>
                      <a:r>
                        <a:rPr lang="lt-LT" sz="1600" b="1" baseline="0" dirty="0">
                          <a:solidFill>
                            <a:schemeClr val="tx1"/>
                          </a:solidFill>
                          <a:effectLst/>
                          <a:latin typeface="Times New Roman"/>
                          <a:ea typeface="Times New Roman"/>
                        </a:rPr>
                        <a:t> (9%)</a:t>
                      </a:r>
                      <a:endParaRPr lang="lt-LT" sz="1600" b="1" dirty="0">
                        <a:solidFill>
                          <a:schemeClr val="tx1"/>
                        </a:solidFill>
                        <a:effectLst/>
                        <a:latin typeface="Times New Roman"/>
                        <a:ea typeface="Times New Roman"/>
                      </a:endParaRP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25%</a:t>
                      </a:r>
                      <a:r>
                        <a:rPr lang="lt-LT" sz="1600" b="1" baseline="0" dirty="0">
                          <a:solidFill>
                            <a:schemeClr val="tx1"/>
                          </a:solidFill>
                          <a:effectLst/>
                          <a:latin typeface="Times New Roman"/>
                          <a:ea typeface="Times New Roman"/>
                        </a:rPr>
                        <a:t> (13%)</a:t>
                      </a:r>
                      <a:endParaRPr lang="lt-LT" sz="1600" b="1" dirty="0">
                        <a:solidFill>
                          <a:schemeClr val="tx1"/>
                        </a:solidFill>
                        <a:effectLst/>
                        <a:latin typeface="Times New Roman"/>
                        <a:ea typeface="Times New Roman"/>
                      </a:endParaRP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6,7% (6,4%)</a:t>
                      </a: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23,9%</a:t>
                      </a:r>
                      <a:r>
                        <a:rPr lang="lt-LT" sz="1600" b="1" baseline="0" dirty="0">
                          <a:solidFill>
                            <a:schemeClr val="tx1"/>
                          </a:solidFill>
                          <a:effectLst/>
                          <a:latin typeface="Times New Roman"/>
                          <a:ea typeface="Times New Roman"/>
                        </a:rPr>
                        <a:t> (7,8%)</a:t>
                      </a:r>
                      <a:endParaRPr lang="lt-LT" sz="1600" b="1" dirty="0">
                        <a:solidFill>
                          <a:schemeClr val="tx1"/>
                        </a:solidFill>
                        <a:effectLst/>
                        <a:latin typeface="Times New Roman"/>
                        <a:ea typeface="Times New Roman"/>
                      </a:endParaRPr>
                    </a:p>
                  </a:txBody>
                  <a:tcPr marL="68589" marR="68589" marT="0" marB="0"/>
                </a:tc>
                <a:tc>
                  <a:txBody>
                    <a:bodyPr/>
                    <a:lstStyle/>
                    <a:p>
                      <a:pPr algn="ctr">
                        <a:spcAft>
                          <a:spcPts val="0"/>
                        </a:spcAft>
                      </a:pPr>
                      <a:r>
                        <a:rPr lang="lt-LT" sz="1600" b="1" dirty="0">
                          <a:solidFill>
                            <a:srgbClr val="FF0000"/>
                          </a:solidFill>
                          <a:effectLst/>
                          <a:latin typeface="Times New Roman"/>
                          <a:ea typeface="Times New Roman"/>
                        </a:rPr>
                        <a:t>2,1</a:t>
                      </a:r>
                      <a:r>
                        <a:rPr lang="en-CA" sz="1600" b="1" dirty="0">
                          <a:solidFill>
                            <a:srgbClr val="FF0000"/>
                          </a:solidFill>
                          <a:effectLst/>
                          <a:latin typeface="Times New Roman"/>
                          <a:ea typeface="Times New Roman"/>
                        </a:rPr>
                        <a:t>%(5,1%)</a:t>
                      </a:r>
                      <a:endParaRPr lang="lt-LT" sz="1600" b="1" dirty="0">
                        <a:solidFill>
                          <a:srgbClr val="FF0000"/>
                        </a:solidFill>
                        <a:effectLst/>
                        <a:latin typeface="Times New Roman"/>
                        <a:ea typeface="Times New Roman"/>
                      </a:endParaRPr>
                    </a:p>
                  </a:txBody>
                  <a:tcPr marL="68589" marR="68589" marT="0" marB="0"/>
                </a:tc>
                <a:extLst>
                  <a:ext uri="{0D108BD9-81ED-4DB2-BD59-A6C34878D82A}">
                    <a16:rowId xmlns:a16="http://schemas.microsoft.com/office/drawing/2014/main" val="10006"/>
                  </a:ext>
                </a:extLst>
              </a:tr>
              <a:tr h="538471">
                <a:tc>
                  <a:txBody>
                    <a:bodyPr/>
                    <a:lstStyle/>
                    <a:p>
                      <a:pPr algn="l">
                        <a:spcAft>
                          <a:spcPts val="0"/>
                        </a:spcAft>
                      </a:pPr>
                      <a:r>
                        <a:rPr lang="lt-LT" sz="1600" dirty="0">
                          <a:solidFill>
                            <a:srgbClr val="C00000"/>
                          </a:solidFill>
                          <a:effectLst/>
                        </a:rPr>
                        <a:t>Informacinės technologijos</a:t>
                      </a:r>
                      <a:endParaRPr lang="lt-LT" sz="1600" dirty="0">
                        <a:solidFill>
                          <a:srgbClr val="C00000"/>
                        </a:solidFill>
                        <a:effectLst/>
                        <a:latin typeface="Times New Roman"/>
                        <a:ea typeface="Times New Roman"/>
                      </a:endParaRPr>
                    </a:p>
                  </a:txBody>
                  <a:tcPr marL="68589" marR="68589"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lt-LT" sz="1600" b="1" dirty="0">
                          <a:solidFill>
                            <a:schemeClr val="tx1"/>
                          </a:solidFill>
                          <a:effectLst/>
                          <a:latin typeface="Times New Roman"/>
                          <a:ea typeface="Times New Roman"/>
                        </a:rPr>
                        <a:t>46%</a:t>
                      </a:r>
                      <a:r>
                        <a:rPr lang="lt-LT" sz="1600" b="1" baseline="0" dirty="0">
                          <a:solidFill>
                            <a:schemeClr val="tx1"/>
                          </a:solidFill>
                          <a:effectLst/>
                          <a:latin typeface="Times New Roman"/>
                          <a:ea typeface="Times New Roman"/>
                        </a:rPr>
                        <a:t> (32%)</a:t>
                      </a:r>
                      <a:endParaRPr lang="lt-LT" sz="1600" b="1" dirty="0">
                        <a:solidFill>
                          <a:schemeClr val="tx1"/>
                        </a:solidFill>
                        <a:effectLst/>
                        <a:latin typeface="Times New Roman"/>
                        <a:ea typeface="Times New Roman"/>
                      </a:endParaRPr>
                    </a:p>
                  </a:txBody>
                  <a:tcPr marL="68589" marR="68589"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lt-LT" sz="1600" b="1" dirty="0">
                          <a:solidFill>
                            <a:schemeClr val="tx1"/>
                          </a:solidFill>
                          <a:effectLst/>
                          <a:latin typeface="Times New Roman"/>
                          <a:ea typeface="Times New Roman"/>
                        </a:rPr>
                        <a:t>10,5%</a:t>
                      </a:r>
                      <a:r>
                        <a:rPr lang="lt-LT" sz="1600" b="1" baseline="0" dirty="0">
                          <a:solidFill>
                            <a:schemeClr val="tx1"/>
                          </a:solidFill>
                          <a:effectLst/>
                          <a:latin typeface="Times New Roman"/>
                          <a:ea typeface="Times New Roman"/>
                        </a:rPr>
                        <a:t> (16%)</a:t>
                      </a:r>
                      <a:endParaRPr lang="lt-LT" sz="1600" b="1" dirty="0">
                        <a:solidFill>
                          <a:schemeClr val="tx1"/>
                        </a:solidFill>
                        <a:effectLst/>
                        <a:latin typeface="Times New Roman"/>
                        <a:ea typeface="Times New Roman"/>
                      </a:endParaRPr>
                    </a:p>
                    <a:p>
                      <a:pPr algn="ctr">
                        <a:spcAft>
                          <a:spcPts val="0"/>
                        </a:spcAft>
                      </a:pPr>
                      <a:endParaRPr lang="lt-LT" sz="1600" b="1" dirty="0">
                        <a:solidFill>
                          <a:schemeClr val="tx1"/>
                        </a:solidFill>
                        <a:effectLst/>
                        <a:latin typeface="Times New Roman"/>
                        <a:ea typeface="Times New Roman"/>
                      </a:endParaRPr>
                    </a:p>
                  </a:txBody>
                  <a:tcPr marL="68589" marR="68589" marT="0" marB="0"/>
                </a:tc>
                <a:tc>
                  <a:txBody>
                    <a:bodyPr/>
                    <a:lstStyle/>
                    <a:p>
                      <a:pPr algn="ctr">
                        <a:spcAft>
                          <a:spcPts val="0"/>
                        </a:spcAft>
                      </a:pPr>
                      <a:r>
                        <a:rPr lang="lt-LT" sz="1600" b="1" dirty="0">
                          <a:solidFill>
                            <a:schemeClr val="accent2"/>
                          </a:solidFill>
                          <a:effectLst/>
                          <a:latin typeface="Times New Roman"/>
                          <a:ea typeface="Times New Roman"/>
                        </a:rPr>
                        <a:t>31,25%</a:t>
                      </a:r>
                      <a:r>
                        <a:rPr lang="lt-LT" sz="1600" b="1" baseline="0" dirty="0">
                          <a:solidFill>
                            <a:schemeClr val="accent2"/>
                          </a:solidFill>
                          <a:effectLst/>
                          <a:latin typeface="Times New Roman"/>
                          <a:ea typeface="Times New Roman"/>
                        </a:rPr>
                        <a:t> (34,4%)</a:t>
                      </a:r>
                      <a:endParaRPr lang="lt-LT" sz="1600" b="1" dirty="0">
                        <a:solidFill>
                          <a:schemeClr val="accent2"/>
                        </a:solidFill>
                        <a:effectLst/>
                        <a:latin typeface="Times New Roman"/>
                        <a:ea typeface="Times New Roman"/>
                      </a:endParaRPr>
                    </a:p>
                  </a:txBody>
                  <a:tcPr marL="68589" marR="68589" marT="0" marB="0"/>
                </a:tc>
                <a:tc>
                  <a:txBody>
                    <a:bodyPr/>
                    <a:lstStyle/>
                    <a:p>
                      <a:pPr algn="ctr">
                        <a:spcAft>
                          <a:spcPts val="0"/>
                        </a:spcAft>
                      </a:pPr>
                      <a:r>
                        <a:rPr lang="lt-LT" sz="1600" b="1" dirty="0">
                          <a:solidFill>
                            <a:schemeClr val="tx1"/>
                          </a:solidFill>
                          <a:effectLst/>
                          <a:latin typeface="Times New Roman"/>
                          <a:ea typeface="Times New Roman"/>
                        </a:rPr>
                        <a:t>23,1%</a:t>
                      </a:r>
                      <a:r>
                        <a:rPr lang="lt-LT" sz="1600" b="1" baseline="0" dirty="0">
                          <a:solidFill>
                            <a:schemeClr val="tx1"/>
                          </a:solidFill>
                          <a:effectLst/>
                          <a:latin typeface="Times New Roman"/>
                          <a:ea typeface="Times New Roman"/>
                        </a:rPr>
                        <a:t> (25,7%)</a:t>
                      </a:r>
                      <a:endParaRPr lang="lt-LT" sz="1600" b="1" dirty="0">
                        <a:solidFill>
                          <a:schemeClr val="tx1"/>
                        </a:solidFill>
                        <a:effectLst/>
                        <a:latin typeface="Times New Roman"/>
                        <a:ea typeface="Times New Roman"/>
                      </a:endParaRPr>
                    </a:p>
                  </a:txBody>
                  <a:tcPr marL="68589" marR="68589" marT="0" marB="0"/>
                </a:tc>
                <a:tc>
                  <a:txBody>
                    <a:bodyPr/>
                    <a:lstStyle/>
                    <a:p>
                      <a:pPr algn="ctr">
                        <a:spcAft>
                          <a:spcPts val="0"/>
                        </a:spcAft>
                      </a:pPr>
                      <a:r>
                        <a:rPr lang="lt-LT" sz="1600" b="1" dirty="0">
                          <a:solidFill>
                            <a:schemeClr val="tx2"/>
                          </a:solidFill>
                          <a:effectLst/>
                          <a:latin typeface="Times New Roman"/>
                          <a:ea typeface="Times New Roman"/>
                        </a:rPr>
                        <a:t>9,1</a:t>
                      </a:r>
                      <a:r>
                        <a:rPr lang="en-CA" sz="1600" b="1" dirty="0">
                          <a:solidFill>
                            <a:schemeClr val="tx2"/>
                          </a:solidFill>
                          <a:effectLst/>
                          <a:latin typeface="Times New Roman"/>
                          <a:ea typeface="Times New Roman"/>
                        </a:rPr>
                        <a:t>% (18,5%)</a:t>
                      </a:r>
                      <a:endParaRPr lang="lt-LT" sz="1600" b="1" dirty="0">
                        <a:solidFill>
                          <a:schemeClr val="tx2"/>
                        </a:solidFill>
                        <a:effectLst/>
                        <a:latin typeface="Times New Roman"/>
                        <a:ea typeface="Times New Roman"/>
                      </a:endParaRPr>
                    </a:p>
                  </a:txBody>
                  <a:tcPr marL="68589" marR="68589" marT="0" marB="0"/>
                </a:tc>
                <a:extLst>
                  <a:ext uri="{0D108BD9-81ED-4DB2-BD59-A6C34878D82A}">
                    <a16:rowId xmlns:a16="http://schemas.microsoft.com/office/drawing/2014/main" val="10007"/>
                  </a:ext>
                </a:extLst>
              </a:tr>
            </a:tbl>
          </a:graphicData>
        </a:graphic>
      </p:graphicFrame>
      <p:sp>
        <p:nvSpPr>
          <p:cNvPr id="2" name="Skaidrės numerio vietos rezervavimo ženklas 1"/>
          <p:cNvSpPr>
            <a:spLocks noGrp="1"/>
          </p:cNvSpPr>
          <p:nvPr>
            <p:ph type="sldNum" sz="quarter" idx="12"/>
          </p:nvPr>
        </p:nvSpPr>
        <p:spPr/>
        <p:txBody>
          <a:bodyPr/>
          <a:lstStyle/>
          <a:p>
            <a:pPr>
              <a:defRPr/>
            </a:pPr>
            <a:fld id="{59F1B1B5-B080-4AD9-B170-C5558298A452}" type="slidenum">
              <a:rPr lang="lt-LT" smtClean="0"/>
              <a:pPr>
                <a:defRPr/>
              </a:pPr>
              <a:t>5</a:t>
            </a:fld>
            <a:endParaRPr lang="lt-LT"/>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Antraštė 1"/>
          <p:cNvSpPr>
            <a:spLocks noGrp="1"/>
          </p:cNvSpPr>
          <p:nvPr>
            <p:ph type="title"/>
          </p:nvPr>
        </p:nvSpPr>
        <p:spPr/>
        <p:txBody>
          <a:bodyPr/>
          <a:lstStyle/>
          <a:p>
            <a:r>
              <a:rPr lang="lt-LT" altLang="lt-LT" sz="3200">
                <a:solidFill>
                  <a:srgbClr val="000000"/>
                </a:solidFill>
                <a:ea typeface="Calibri" pitchFamily="34" charset="0"/>
                <a:cs typeface="Calibri" pitchFamily="34" charset="0"/>
              </a:rPr>
              <a:t>GERIAUSIAIS BALAIS (86</a:t>
            </a:r>
            <a:r>
              <a:rPr lang="lt-LT" altLang="lt-LT" sz="3200">
                <a:cs typeface="Times New Roman" pitchFamily="18" charset="0"/>
              </a:rPr>
              <a:t>–</a:t>
            </a:r>
            <a:r>
              <a:rPr lang="lt-LT" altLang="lt-LT" sz="3200">
                <a:solidFill>
                  <a:srgbClr val="000000"/>
                </a:solidFill>
                <a:ea typeface="Calibri" pitchFamily="34" charset="0"/>
                <a:cs typeface="Calibri" pitchFamily="34" charset="0"/>
              </a:rPr>
              <a:t>100) IŠLAIKIUIŲJŲ VBE DALIS (2)</a:t>
            </a:r>
            <a:endParaRPr lang="lt-LT" altLang="lt-LT" sz="3200"/>
          </a:p>
        </p:txBody>
      </p:sp>
      <p:graphicFrame>
        <p:nvGraphicFramePr>
          <p:cNvPr id="5" name="Lentelės vietos rezervavimo ženklas 4"/>
          <p:cNvGraphicFramePr>
            <a:graphicFrameLocks noGrp="1"/>
          </p:cNvGraphicFramePr>
          <p:nvPr>
            <p:ph type="tbl" idx="1"/>
            <p:extLst>
              <p:ext uri="{D42A27DB-BD31-4B8C-83A1-F6EECF244321}">
                <p14:modId xmlns:p14="http://schemas.microsoft.com/office/powerpoint/2010/main" val="1486693231"/>
              </p:ext>
            </p:extLst>
          </p:nvPr>
        </p:nvGraphicFramePr>
        <p:xfrm>
          <a:off x="251520" y="2204864"/>
          <a:ext cx="8856984" cy="3366724"/>
        </p:xfrm>
        <a:graphic>
          <a:graphicData uri="http://schemas.openxmlformats.org/drawingml/2006/table">
            <a:tbl>
              <a:tblPr firstRow="1" firstCol="1" bandRow="1" bandCol="1">
                <a:tableStyleId>{5C22544A-7EE6-4342-B048-85BDC9FD1C3A}</a:tableStyleId>
              </a:tblPr>
              <a:tblGrid>
                <a:gridCol w="1375731">
                  <a:extLst>
                    <a:ext uri="{9D8B030D-6E8A-4147-A177-3AD203B41FA5}">
                      <a16:colId xmlns:a16="http://schemas.microsoft.com/office/drawing/2014/main" val="20000"/>
                    </a:ext>
                  </a:extLst>
                </a:gridCol>
                <a:gridCol w="1564514">
                  <a:extLst>
                    <a:ext uri="{9D8B030D-6E8A-4147-A177-3AD203B41FA5}">
                      <a16:colId xmlns:a16="http://schemas.microsoft.com/office/drawing/2014/main" val="20001"/>
                    </a:ext>
                  </a:extLst>
                </a:gridCol>
                <a:gridCol w="1263380">
                  <a:extLst>
                    <a:ext uri="{9D8B030D-6E8A-4147-A177-3AD203B41FA5}">
                      <a16:colId xmlns:a16="http://schemas.microsoft.com/office/drawing/2014/main" val="20002"/>
                    </a:ext>
                  </a:extLst>
                </a:gridCol>
                <a:gridCol w="1452162">
                  <a:extLst>
                    <a:ext uri="{9D8B030D-6E8A-4147-A177-3AD203B41FA5}">
                      <a16:colId xmlns:a16="http://schemas.microsoft.com/office/drawing/2014/main" val="20003"/>
                    </a:ext>
                  </a:extLst>
                </a:gridCol>
                <a:gridCol w="1685794">
                  <a:extLst>
                    <a:ext uri="{9D8B030D-6E8A-4147-A177-3AD203B41FA5}">
                      <a16:colId xmlns:a16="http://schemas.microsoft.com/office/drawing/2014/main" val="20004"/>
                    </a:ext>
                  </a:extLst>
                </a:gridCol>
                <a:gridCol w="1515403">
                  <a:extLst>
                    <a:ext uri="{9D8B030D-6E8A-4147-A177-3AD203B41FA5}">
                      <a16:colId xmlns:a16="http://schemas.microsoft.com/office/drawing/2014/main" val="20005"/>
                    </a:ext>
                  </a:extLst>
                </a:gridCol>
              </a:tblGrid>
              <a:tr h="423384">
                <a:tc rowSpan="2">
                  <a:txBody>
                    <a:bodyPr/>
                    <a:lstStyle/>
                    <a:p>
                      <a:pPr algn="just">
                        <a:spcAft>
                          <a:spcPts val="0"/>
                        </a:spcAft>
                      </a:pPr>
                      <a:r>
                        <a:rPr lang="lt-LT" sz="1600" dirty="0">
                          <a:solidFill>
                            <a:srgbClr val="C00000"/>
                          </a:solidFill>
                          <a:effectLst/>
                        </a:rPr>
                        <a:t>Egzamino dalyko pavadinimas </a:t>
                      </a:r>
                      <a:endParaRPr lang="lt-LT" sz="1600" dirty="0">
                        <a:solidFill>
                          <a:srgbClr val="C00000"/>
                        </a:solidFill>
                        <a:effectLst/>
                        <a:latin typeface="Times New Roman"/>
                        <a:ea typeface="Times New Roman"/>
                      </a:endParaRPr>
                    </a:p>
                  </a:txBody>
                  <a:tcPr marL="68575" marR="68575" marT="0" marB="0"/>
                </a:tc>
                <a:tc gridSpan="5">
                  <a:txBody>
                    <a:bodyPr/>
                    <a:lstStyle/>
                    <a:p>
                      <a:pPr algn="ctr">
                        <a:spcAft>
                          <a:spcPts val="0"/>
                        </a:spcAft>
                      </a:pPr>
                      <a:r>
                        <a:rPr lang="lt-LT" sz="1600" dirty="0">
                          <a:solidFill>
                            <a:srgbClr val="C00000"/>
                          </a:solidFill>
                          <a:effectLst/>
                        </a:rPr>
                        <a:t>Mokslo metai</a:t>
                      </a:r>
                      <a:endParaRPr lang="lt-LT" sz="1600" dirty="0">
                        <a:solidFill>
                          <a:srgbClr val="C00000"/>
                        </a:solidFill>
                        <a:effectLst/>
                        <a:latin typeface="Times New Roman"/>
                        <a:ea typeface="Times New Roman"/>
                      </a:endParaRPr>
                    </a:p>
                  </a:txBody>
                  <a:tcPr marL="68575" marR="68575" marT="0" marB="0"/>
                </a:tc>
                <a:tc hMerge="1">
                  <a:txBody>
                    <a:bodyPr/>
                    <a:lstStyle/>
                    <a:p>
                      <a:endParaRPr lang="lt-LT"/>
                    </a:p>
                  </a:txBody>
                  <a:tcPr/>
                </a:tc>
                <a:tc hMerge="1">
                  <a:txBody>
                    <a:bodyPr/>
                    <a:lstStyle/>
                    <a:p>
                      <a:pPr algn="ctr">
                        <a:spcAft>
                          <a:spcPts val="0"/>
                        </a:spcAft>
                      </a:pPr>
                      <a:endParaRPr lang="lt-LT" sz="1200" dirty="0">
                        <a:solidFill>
                          <a:srgbClr val="C00000"/>
                        </a:solidFill>
                        <a:effectLst/>
                        <a:latin typeface="Times New Roman"/>
                        <a:ea typeface="Times New Roman"/>
                      </a:endParaRPr>
                    </a:p>
                  </a:txBody>
                  <a:tcPr marL="68580" marR="68580" marT="0" marB="0"/>
                </a:tc>
                <a:tc hMerge="1">
                  <a:txBody>
                    <a:bodyPr/>
                    <a:lstStyle/>
                    <a:p>
                      <a:pPr algn="ctr">
                        <a:spcAft>
                          <a:spcPts val="0"/>
                        </a:spcAft>
                      </a:pPr>
                      <a:endParaRPr lang="lt-LT" sz="1600" dirty="0">
                        <a:solidFill>
                          <a:srgbClr val="C00000"/>
                        </a:solidFill>
                        <a:effectLst/>
                        <a:latin typeface="Times New Roman"/>
                        <a:ea typeface="Times New Roman"/>
                      </a:endParaRPr>
                    </a:p>
                  </a:txBody>
                  <a:tcPr marL="68575" marR="68575" marT="0" marB="0"/>
                </a:tc>
                <a:tc hMerge="1">
                  <a:txBody>
                    <a:bodyPr/>
                    <a:lstStyle/>
                    <a:p>
                      <a:pPr algn="ctr">
                        <a:spcAft>
                          <a:spcPts val="0"/>
                        </a:spcAft>
                      </a:pPr>
                      <a:endParaRPr lang="lt-LT" sz="1600" dirty="0">
                        <a:solidFill>
                          <a:srgbClr val="C00000"/>
                        </a:solidFill>
                        <a:effectLst/>
                        <a:latin typeface="Times New Roman"/>
                        <a:ea typeface="Times New Roman"/>
                      </a:endParaRPr>
                    </a:p>
                  </a:txBody>
                  <a:tcPr marL="68575" marR="68575" marT="0" marB="0"/>
                </a:tc>
                <a:extLst>
                  <a:ext uri="{0D108BD9-81ED-4DB2-BD59-A6C34878D82A}">
                    <a16:rowId xmlns:a16="http://schemas.microsoft.com/office/drawing/2014/main" val="10000"/>
                  </a:ext>
                </a:extLst>
              </a:tr>
              <a:tr h="772442">
                <a:tc vMerge="1">
                  <a:txBody>
                    <a:bodyPr/>
                    <a:lstStyle/>
                    <a:p>
                      <a:endParaRPr lang="lt-LT"/>
                    </a:p>
                  </a:txBody>
                  <a:tcPr/>
                </a:tc>
                <a:tc>
                  <a:txBody>
                    <a:bodyPr/>
                    <a:lstStyle/>
                    <a:p>
                      <a:pPr algn="ctr">
                        <a:spcAft>
                          <a:spcPts val="0"/>
                        </a:spcAft>
                      </a:pPr>
                      <a:r>
                        <a:rPr lang="lt-LT" sz="1600" b="1" dirty="0">
                          <a:solidFill>
                            <a:schemeClr val="tx1"/>
                          </a:solidFill>
                          <a:effectLst/>
                          <a:latin typeface="Times New Roman"/>
                          <a:ea typeface="Times New Roman"/>
                        </a:rPr>
                        <a:t>2015-2016  </a:t>
                      </a:r>
                    </a:p>
                    <a:p>
                      <a:pPr algn="ctr">
                        <a:spcAft>
                          <a:spcPts val="0"/>
                        </a:spcAft>
                      </a:pPr>
                      <a:r>
                        <a:rPr lang="lt-LT" sz="1600" b="1" dirty="0">
                          <a:solidFill>
                            <a:schemeClr val="tx1"/>
                          </a:solidFill>
                          <a:effectLst/>
                          <a:latin typeface="Times New Roman"/>
                          <a:ea typeface="Times New Roman"/>
                        </a:rPr>
                        <a:t>m. m.</a:t>
                      </a: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2016-2017  </a:t>
                      </a:r>
                    </a:p>
                    <a:p>
                      <a:pPr algn="ctr">
                        <a:spcAft>
                          <a:spcPts val="0"/>
                        </a:spcAft>
                      </a:pPr>
                      <a:r>
                        <a:rPr lang="lt-LT" sz="1600" b="1" dirty="0">
                          <a:solidFill>
                            <a:schemeClr val="tx1"/>
                          </a:solidFill>
                          <a:effectLst/>
                          <a:latin typeface="Times New Roman"/>
                          <a:ea typeface="Times New Roman"/>
                        </a:rPr>
                        <a:t>m. m.</a:t>
                      </a: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2017-2018 m. m.</a:t>
                      </a:r>
                    </a:p>
                  </a:txBody>
                  <a:tcPr marL="68575" marR="68575"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lt-LT" sz="1600" b="1" dirty="0">
                          <a:solidFill>
                            <a:schemeClr val="tx1"/>
                          </a:solidFill>
                          <a:effectLst/>
                          <a:latin typeface="Times New Roman"/>
                          <a:ea typeface="Times New Roman"/>
                        </a:rPr>
                        <a:t>2018-2019 m. m.</a:t>
                      </a:r>
                    </a:p>
                  </a:txBody>
                  <a:tcPr marL="68575" marR="68575"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lt-LT" sz="1600" b="1" dirty="0">
                          <a:effectLst/>
                          <a:latin typeface="Times New Roman"/>
                          <a:ea typeface="Times New Roman"/>
                        </a:rPr>
                        <a:t>2019-2020</a:t>
                      </a:r>
                      <a:r>
                        <a:rPr lang="lt-LT" sz="1600" b="1" baseline="0" dirty="0">
                          <a:effectLst/>
                          <a:latin typeface="Times New Roman"/>
                          <a:ea typeface="Times New Roman"/>
                        </a:rPr>
                        <a:t> </a:t>
                      </a:r>
                      <a:r>
                        <a:rPr lang="lt-LT" sz="1600" b="1" dirty="0">
                          <a:effectLst/>
                          <a:latin typeface="Times New Roman"/>
                          <a:ea typeface="Times New Roman"/>
                        </a:rPr>
                        <a:t>m. m.</a:t>
                      </a:r>
                    </a:p>
                    <a:p>
                      <a:pPr algn="ctr">
                        <a:spcAft>
                          <a:spcPts val="0"/>
                        </a:spcAft>
                      </a:pPr>
                      <a:endParaRPr lang="lt-LT" sz="1600" b="1" dirty="0">
                        <a:effectLst/>
                        <a:latin typeface="Times New Roman"/>
                        <a:ea typeface="Times New Roman"/>
                      </a:endParaRPr>
                    </a:p>
                  </a:txBody>
                  <a:tcPr marL="68575" marR="68575" marT="0" marB="0"/>
                </a:tc>
                <a:extLst>
                  <a:ext uri="{0D108BD9-81ED-4DB2-BD59-A6C34878D82A}">
                    <a16:rowId xmlns:a16="http://schemas.microsoft.com/office/drawing/2014/main" val="10001"/>
                  </a:ext>
                </a:extLst>
              </a:tr>
              <a:tr h="460184">
                <a:tc>
                  <a:txBody>
                    <a:bodyPr/>
                    <a:lstStyle/>
                    <a:p>
                      <a:pPr algn="just">
                        <a:spcAft>
                          <a:spcPts val="0"/>
                        </a:spcAft>
                      </a:pPr>
                      <a:r>
                        <a:rPr lang="lt-LT" sz="1600" dirty="0">
                          <a:solidFill>
                            <a:srgbClr val="C00000"/>
                          </a:solidFill>
                          <a:effectLst/>
                        </a:rPr>
                        <a:t>Fizika</a:t>
                      </a:r>
                      <a:endParaRPr lang="lt-LT" sz="1600" dirty="0">
                        <a:solidFill>
                          <a:srgbClr val="C00000"/>
                        </a:solidFill>
                        <a:effectLst/>
                        <a:latin typeface="Times New Roman"/>
                        <a:ea typeface="Times New Roman"/>
                      </a:endParaRP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0% (13%)</a:t>
                      </a: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0% (8,5%)</a:t>
                      </a: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0%</a:t>
                      </a:r>
                      <a:r>
                        <a:rPr lang="lt-LT" sz="1600" b="1" baseline="0" dirty="0">
                          <a:solidFill>
                            <a:schemeClr val="tx1"/>
                          </a:solidFill>
                          <a:effectLst/>
                          <a:latin typeface="Times New Roman"/>
                          <a:ea typeface="Times New Roman"/>
                        </a:rPr>
                        <a:t> (6,5%)</a:t>
                      </a:r>
                      <a:endParaRPr lang="lt-LT" sz="1600" b="1" dirty="0">
                        <a:solidFill>
                          <a:schemeClr val="tx1"/>
                        </a:solidFill>
                        <a:effectLst/>
                        <a:latin typeface="Times New Roman"/>
                        <a:ea typeface="Times New Roman"/>
                      </a:endParaRP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14,3% (11,4%)</a:t>
                      </a:r>
                    </a:p>
                  </a:txBody>
                  <a:tcPr marL="68575" marR="68575" marT="0" marB="0"/>
                </a:tc>
                <a:tc>
                  <a:txBody>
                    <a:bodyPr/>
                    <a:lstStyle/>
                    <a:p>
                      <a:pPr algn="ctr">
                        <a:spcAft>
                          <a:spcPts val="0"/>
                        </a:spcAft>
                      </a:pPr>
                      <a:r>
                        <a:rPr lang="lt-LT" sz="1600" b="1" dirty="0">
                          <a:solidFill>
                            <a:schemeClr val="tx2"/>
                          </a:solidFill>
                          <a:effectLst/>
                          <a:latin typeface="Times New Roman"/>
                          <a:ea typeface="Times New Roman"/>
                        </a:rPr>
                        <a:t>0</a:t>
                      </a:r>
                      <a:r>
                        <a:rPr lang="lt-LT" sz="1600" b="1" dirty="0">
                          <a:solidFill>
                            <a:srgbClr val="FF0000"/>
                          </a:solidFill>
                          <a:effectLst/>
                          <a:latin typeface="Times New Roman"/>
                          <a:ea typeface="Times New Roman"/>
                        </a:rPr>
                        <a:t>% (10,9%)</a:t>
                      </a:r>
                    </a:p>
                  </a:txBody>
                  <a:tcPr marL="68575" marR="68575" marT="0" marB="0"/>
                </a:tc>
                <a:extLst>
                  <a:ext uri="{0D108BD9-81ED-4DB2-BD59-A6C34878D82A}">
                    <a16:rowId xmlns:a16="http://schemas.microsoft.com/office/drawing/2014/main" val="10002"/>
                  </a:ext>
                </a:extLst>
              </a:tr>
              <a:tr h="423384">
                <a:tc>
                  <a:txBody>
                    <a:bodyPr/>
                    <a:lstStyle/>
                    <a:p>
                      <a:pPr algn="just">
                        <a:spcAft>
                          <a:spcPts val="0"/>
                        </a:spcAft>
                      </a:pPr>
                      <a:r>
                        <a:rPr lang="lt-LT" sz="1600" dirty="0">
                          <a:solidFill>
                            <a:srgbClr val="C00000"/>
                          </a:solidFill>
                          <a:effectLst/>
                        </a:rPr>
                        <a:t>Chemija</a:t>
                      </a:r>
                      <a:endParaRPr lang="lt-LT" sz="1600" dirty="0">
                        <a:solidFill>
                          <a:srgbClr val="C00000"/>
                        </a:solidFill>
                        <a:effectLst/>
                        <a:latin typeface="Times New Roman"/>
                        <a:ea typeface="Times New Roman"/>
                      </a:endParaRPr>
                    </a:p>
                  </a:txBody>
                  <a:tcPr marL="68575" marR="68575"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lt-LT" sz="1600" b="1" dirty="0">
                          <a:solidFill>
                            <a:schemeClr val="tx1"/>
                          </a:solidFill>
                          <a:effectLst/>
                        </a:rPr>
                        <a:t>nelaikė</a:t>
                      </a:r>
                      <a:endParaRPr lang="lt-LT" sz="1600" b="1" dirty="0">
                        <a:solidFill>
                          <a:schemeClr val="tx1"/>
                        </a:solidFill>
                        <a:effectLst/>
                        <a:latin typeface="Times New Roman"/>
                        <a:ea typeface="Times New Roman"/>
                      </a:endParaRPr>
                    </a:p>
                  </a:txBody>
                  <a:tcPr marL="68575" marR="68575"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lt-LT" sz="1600" dirty="0">
                          <a:solidFill>
                            <a:schemeClr val="tx1"/>
                          </a:solidFill>
                          <a:effectLst/>
                        </a:rPr>
                        <a:t>0% (25,5%)</a:t>
                      </a:r>
                      <a:endParaRPr lang="lt-LT" sz="1600" dirty="0">
                        <a:solidFill>
                          <a:schemeClr val="tx1"/>
                        </a:solidFill>
                        <a:effectLst/>
                        <a:latin typeface="Times New Roman"/>
                        <a:ea typeface="Times New Roman"/>
                      </a:endParaRPr>
                    </a:p>
                  </a:txBody>
                  <a:tcPr marL="68575" marR="68575"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lt-LT" sz="1600" b="1" dirty="0">
                          <a:solidFill>
                            <a:schemeClr val="tx1"/>
                          </a:solidFill>
                          <a:effectLst/>
                          <a:latin typeface="Times New Roman"/>
                          <a:ea typeface="Times New Roman"/>
                        </a:rPr>
                        <a:t>16,7% (15,5%)</a:t>
                      </a:r>
                    </a:p>
                  </a:txBody>
                  <a:tcPr marL="68575" marR="68575"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lt-LT" sz="1600" b="1" dirty="0">
                          <a:solidFill>
                            <a:schemeClr val="tx1"/>
                          </a:solidFill>
                          <a:effectLst/>
                          <a:latin typeface="Times New Roman"/>
                          <a:ea typeface="Times New Roman"/>
                        </a:rPr>
                        <a:t>50% (21,9%)</a:t>
                      </a:r>
                    </a:p>
                  </a:txBody>
                  <a:tcPr marL="68575" marR="68575"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lt-LT" sz="1600" b="1" dirty="0">
                          <a:solidFill>
                            <a:schemeClr val="tx2"/>
                          </a:solidFill>
                          <a:effectLst/>
                          <a:latin typeface="Times New Roman"/>
                          <a:ea typeface="Times New Roman"/>
                        </a:rPr>
                        <a:t>0% (16,8%)</a:t>
                      </a:r>
                    </a:p>
                  </a:txBody>
                  <a:tcPr marL="68575" marR="68575" marT="0" marB="0"/>
                </a:tc>
                <a:extLst>
                  <a:ext uri="{0D108BD9-81ED-4DB2-BD59-A6C34878D82A}">
                    <a16:rowId xmlns:a16="http://schemas.microsoft.com/office/drawing/2014/main" val="10003"/>
                  </a:ext>
                </a:extLst>
              </a:tr>
              <a:tr h="440562">
                <a:tc>
                  <a:txBody>
                    <a:bodyPr/>
                    <a:lstStyle/>
                    <a:p>
                      <a:pPr algn="just">
                        <a:spcAft>
                          <a:spcPts val="0"/>
                        </a:spcAft>
                      </a:pPr>
                      <a:r>
                        <a:rPr lang="lt-LT" sz="1600" dirty="0">
                          <a:solidFill>
                            <a:srgbClr val="C00000"/>
                          </a:solidFill>
                          <a:effectLst/>
                        </a:rPr>
                        <a:t>Biologija</a:t>
                      </a:r>
                      <a:endParaRPr lang="lt-LT" sz="1600" dirty="0">
                        <a:solidFill>
                          <a:srgbClr val="C00000"/>
                        </a:solidFill>
                        <a:effectLst/>
                        <a:latin typeface="Times New Roman"/>
                        <a:ea typeface="Times New Roman"/>
                      </a:endParaRP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8% (10%)</a:t>
                      </a: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15% (17%)</a:t>
                      </a: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15,4%</a:t>
                      </a:r>
                      <a:r>
                        <a:rPr lang="lt-LT" sz="1600" b="1" baseline="0" dirty="0">
                          <a:solidFill>
                            <a:schemeClr val="tx1"/>
                          </a:solidFill>
                          <a:effectLst/>
                          <a:latin typeface="Times New Roman"/>
                          <a:ea typeface="Times New Roman"/>
                        </a:rPr>
                        <a:t> (20,5%)</a:t>
                      </a:r>
                      <a:endParaRPr lang="lt-LT" sz="1600" b="1" dirty="0">
                        <a:solidFill>
                          <a:schemeClr val="tx1"/>
                        </a:solidFill>
                        <a:effectLst/>
                        <a:latin typeface="Times New Roman"/>
                        <a:ea typeface="Times New Roman"/>
                      </a:endParaRP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10%</a:t>
                      </a:r>
                      <a:r>
                        <a:rPr lang="lt-LT" sz="1600" b="1" baseline="0" dirty="0">
                          <a:solidFill>
                            <a:schemeClr val="tx1"/>
                          </a:solidFill>
                          <a:effectLst/>
                          <a:latin typeface="Times New Roman"/>
                          <a:ea typeface="Times New Roman"/>
                        </a:rPr>
                        <a:t> (13,7%)</a:t>
                      </a:r>
                      <a:endParaRPr lang="lt-LT" sz="1600" b="1" dirty="0">
                        <a:solidFill>
                          <a:schemeClr val="tx1"/>
                        </a:solidFill>
                        <a:effectLst/>
                        <a:latin typeface="Times New Roman"/>
                        <a:ea typeface="Times New Roman"/>
                      </a:endParaRPr>
                    </a:p>
                  </a:txBody>
                  <a:tcPr marL="68575" marR="68575" marT="0" marB="0"/>
                </a:tc>
                <a:tc>
                  <a:txBody>
                    <a:bodyPr/>
                    <a:lstStyle/>
                    <a:p>
                      <a:pPr algn="ctr">
                        <a:spcAft>
                          <a:spcPts val="0"/>
                        </a:spcAft>
                      </a:pPr>
                      <a:r>
                        <a:rPr lang="lt-LT" sz="1600" b="1" dirty="0">
                          <a:solidFill>
                            <a:srgbClr val="FF0000"/>
                          </a:solidFill>
                          <a:effectLst/>
                          <a:latin typeface="Times New Roman"/>
                          <a:ea typeface="Times New Roman"/>
                        </a:rPr>
                        <a:t>0%</a:t>
                      </a:r>
                      <a:r>
                        <a:rPr lang="lt-LT" sz="1600" b="1" baseline="0" dirty="0">
                          <a:solidFill>
                            <a:srgbClr val="FF0000"/>
                          </a:solidFill>
                          <a:effectLst/>
                          <a:latin typeface="Times New Roman"/>
                          <a:ea typeface="Times New Roman"/>
                        </a:rPr>
                        <a:t> (17,8%)</a:t>
                      </a:r>
                      <a:endParaRPr lang="lt-LT" sz="1600" b="1" dirty="0">
                        <a:solidFill>
                          <a:srgbClr val="FF0000"/>
                        </a:solidFill>
                        <a:effectLst/>
                        <a:latin typeface="Times New Roman"/>
                        <a:ea typeface="Times New Roman"/>
                      </a:endParaRPr>
                    </a:p>
                  </a:txBody>
                  <a:tcPr marL="68575" marR="68575" marT="0" marB="0"/>
                </a:tc>
                <a:extLst>
                  <a:ext uri="{0D108BD9-81ED-4DB2-BD59-A6C34878D82A}">
                    <a16:rowId xmlns:a16="http://schemas.microsoft.com/office/drawing/2014/main" val="10004"/>
                  </a:ext>
                </a:extLst>
              </a:tr>
              <a:tr h="423384">
                <a:tc>
                  <a:txBody>
                    <a:bodyPr/>
                    <a:lstStyle/>
                    <a:p>
                      <a:pPr algn="just">
                        <a:spcAft>
                          <a:spcPts val="0"/>
                        </a:spcAft>
                      </a:pPr>
                      <a:r>
                        <a:rPr lang="lt-LT" sz="1600" dirty="0">
                          <a:solidFill>
                            <a:srgbClr val="C00000"/>
                          </a:solidFill>
                          <a:effectLst/>
                        </a:rPr>
                        <a:t>Istorija</a:t>
                      </a:r>
                      <a:endParaRPr lang="lt-LT" sz="1600" dirty="0">
                        <a:solidFill>
                          <a:srgbClr val="C00000"/>
                        </a:solidFill>
                        <a:effectLst/>
                        <a:latin typeface="Times New Roman"/>
                        <a:ea typeface="Times New Roman"/>
                      </a:endParaRP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0% (3,7%)</a:t>
                      </a: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8,6% (9,5%)</a:t>
                      </a: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8%</a:t>
                      </a:r>
                      <a:r>
                        <a:rPr lang="lt-LT" sz="1600" b="1" baseline="0" dirty="0">
                          <a:solidFill>
                            <a:schemeClr val="tx1"/>
                          </a:solidFill>
                          <a:effectLst/>
                          <a:latin typeface="Times New Roman"/>
                          <a:ea typeface="Times New Roman"/>
                        </a:rPr>
                        <a:t> (8,3%)</a:t>
                      </a:r>
                      <a:endParaRPr lang="lt-LT" sz="1600" b="1" dirty="0">
                        <a:solidFill>
                          <a:schemeClr val="tx1"/>
                        </a:solidFill>
                        <a:effectLst/>
                        <a:latin typeface="Times New Roman"/>
                        <a:ea typeface="Times New Roman"/>
                      </a:endParaRP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3,7% (5,7%)</a:t>
                      </a:r>
                    </a:p>
                  </a:txBody>
                  <a:tcPr marL="68575" marR="68575" marT="0" marB="0"/>
                </a:tc>
                <a:tc>
                  <a:txBody>
                    <a:bodyPr/>
                    <a:lstStyle/>
                    <a:p>
                      <a:pPr algn="ctr">
                        <a:spcAft>
                          <a:spcPts val="0"/>
                        </a:spcAft>
                      </a:pPr>
                      <a:r>
                        <a:rPr lang="lt-LT" sz="1600" b="1" dirty="0">
                          <a:solidFill>
                            <a:srgbClr val="FF0000"/>
                          </a:solidFill>
                          <a:effectLst/>
                          <a:latin typeface="Times New Roman"/>
                          <a:ea typeface="Times New Roman"/>
                        </a:rPr>
                        <a:t>0% (7,9%)</a:t>
                      </a:r>
                    </a:p>
                  </a:txBody>
                  <a:tcPr marL="68575" marR="68575" marT="0" marB="0"/>
                </a:tc>
                <a:extLst>
                  <a:ext uri="{0D108BD9-81ED-4DB2-BD59-A6C34878D82A}">
                    <a16:rowId xmlns:a16="http://schemas.microsoft.com/office/drawing/2014/main" val="10005"/>
                  </a:ext>
                </a:extLst>
              </a:tr>
              <a:tr h="423384">
                <a:tc>
                  <a:txBody>
                    <a:bodyPr/>
                    <a:lstStyle/>
                    <a:p>
                      <a:pPr algn="just">
                        <a:spcAft>
                          <a:spcPts val="0"/>
                        </a:spcAft>
                      </a:pPr>
                      <a:r>
                        <a:rPr lang="lt-LT" sz="1600" dirty="0">
                          <a:solidFill>
                            <a:srgbClr val="C00000"/>
                          </a:solidFill>
                          <a:effectLst/>
                        </a:rPr>
                        <a:t>Geografija</a:t>
                      </a:r>
                      <a:endParaRPr lang="lt-LT" sz="1600" dirty="0">
                        <a:solidFill>
                          <a:srgbClr val="C00000"/>
                        </a:solidFill>
                        <a:effectLst/>
                        <a:latin typeface="Times New Roman"/>
                        <a:ea typeface="Times New Roman"/>
                      </a:endParaRP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0% (3,6%)</a:t>
                      </a: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12,5% (4%)</a:t>
                      </a: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11,1% (3,9%)</a:t>
                      </a:r>
                    </a:p>
                  </a:txBody>
                  <a:tcPr marL="68575" marR="68575" marT="0" marB="0"/>
                </a:tc>
                <a:tc>
                  <a:txBody>
                    <a:bodyPr/>
                    <a:lstStyle/>
                    <a:p>
                      <a:pPr algn="ctr">
                        <a:spcAft>
                          <a:spcPts val="0"/>
                        </a:spcAft>
                      </a:pPr>
                      <a:r>
                        <a:rPr lang="lt-LT" sz="1600" b="1" dirty="0">
                          <a:solidFill>
                            <a:schemeClr val="tx1"/>
                          </a:solidFill>
                          <a:effectLst/>
                          <a:latin typeface="Times New Roman"/>
                          <a:ea typeface="Times New Roman"/>
                        </a:rPr>
                        <a:t>0% (3,7%)</a:t>
                      </a:r>
                    </a:p>
                  </a:txBody>
                  <a:tcPr marL="68575" marR="68575" marT="0" marB="0"/>
                </a:tc>
                <a:tc>
                  <a:txBody>
                    <a:bodyPr/>
                    <a:lstStyle/>
                    <a:p>
                      <a:pPr algn="ctr">
                        <a:spcAft>
                          <a:spcPts val="0"/>
                        </a:spcAft>
                      </a:pPr>
                      <a:r>
                        <a:rPr lang="lt-LT" sz="1600" b="1" dirty="0">
                          <a:solidFill>
                            <a:schemeClr val="tx2"/>
                          </a:solidFill>
                          <a:effectLst/>
                          <a:latin typeface="Times New Roman"/>
                          <a:ea typeface="Times New Roman"/>
                        </a:rPr>
                        <a:t>0% (6,9%)</a:t>
                      </a:r>
                    </a:p>
                  </a:txBody>
                  <a:tcPr marL="68575" marR="68575" marT="0" marB="0"/>
                </a:tc>
                <a:extLst>
                  <a:ext uri="{0D108BD9-81ED-4DB2-BD59-A6C34878D82A}">
                    <a16:rowId xmlns:a16="http://schemas.microsoft.com/office/drawing/2014/main" val="10006"/>
                  </a:ext>
                </a:extLst>
              </a:tr>
            </a:tbl>
          </a:graphicData>
        </a:graphic>
      </p:graphicFrame>
      <p:sp>
        <p:nvSpPr>
          <p:cNvPr id="3" name="Skaidrės numerio vietos rezervavimo ženklas 2"/>
          <p:cNvSpPr>
            <a:spLocks noGrp="1"/>
          </p:cNvSpPr>
          <p:nvPr>
            <p:ph type="sldNum" sz="quarter" idx="12"/>
          </p:nvPr>
        </p:nvSpPr>
        <p:spPr/>
        <p:txBody>
          <a:bodyPr/>
          <a:lstStyle/>
          <a:p>
            <a:pPr>
              <a:defRPr/>
            </a:pPr>
            <a:fld id="{59F1B1B5-B080-4AD9-B170-C5558298A452}" type="slidenum">
              <a:rPr lang="lt-LT" smtClean="0"/>
              <a:pPr>
                <a:defRPr/>
              </a:pPr>
              <a:t>6</a:t>
            </a:fld>
            <a:endParaRPr lang="lt-LT"/>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84213" y="476250"/>
            <a:ext cx="6870700" cy="844550"/>
          </a:xfrm>
        </p:spPr>
        <p:txBody>
          <a:bodyPr/>
          <a:lstStyle/>
          <a:p>
            <a:pPr eaLnBrk="1" hangingPunct="1"/>
            <a:br>
              <a:rPr lang="lt-LT" altLang="lt-LT" sz="2000" b="1"/>
            </a:br>
            <a:r>
              <a:rPr lang="lt-LT" altLang="lt-LT" sz="2000" b="1">
                <a:solidFill>
                  <a:schemeClr val="folHlink"/>
                </a:solidFill>
              </a:rPr>
              <a:t>Lietuvių kalbos ir literatūros VBE</a:t>
            </a:r>
            <a:br>
              <a:rPr lang="lt-LT" altLang="lt-LT" sz="2000"/>
            </a:br>
            <a:r>
              <a:rPr lang="lt-LT" altLang="lt-LT" sz="2000" b="1"/>
              <a:t>V</a:t>
            </a:r>
            <a:r>
              <a:rPr lang="en-US" altLang="lt-LT" sz="2000" b="1"/>
              <a:t>ertinimo vidurkis</a:t>
            </a:r>
            <a:endParaRPr lang="lt-LT" altLang="lt-LT" sz="2000" b="1"/>
          </a:p>
        </p:txBody>
      </p:sp>
      <p:graphicFrame>
        <p:nvGraphicFramePr>
          <p:cNvPr id="3" name="Object 10"/>
          <p:cNvGraphicFramePr>
            <a:graphicFrameLocks noGrp="1" noChangeAspect="1"/>
          </p:cNvGraphicFramePr>
          <p:nvPr>
            <p:ph sz="half" idx="1"/>
            <p:extLst>
              <p:ext uri="{D42A27DB-BD31-4B8C-83A1-F6EECF244321}">
                <p14:modId xmlns:p14="http://schemas.microsoft.com/office/powerpoint/2010/main" val="2137599852"/>
              </p:ext>
            </p:extLst>
          </p:nvPr>
        </p:nvGraphicFramePr>
        <p:xfrm>
          <a:off x="1639887" y="527051"/>
          <a:ext cx="6121673" cy="4723358"/>
        </p:xfrm>
        <a:graphic>
          <a:graphicData uri="http://schemas.openxmlformats.org/drawingml/2006/chart">
            <c:chart xmlns:c="http://schemas.openxmlformats.org/drawingml/2006/chart" xmlns:r="http://schemas.openxmlformats.org/officeDocument/2006/relationships" r:id="rId3"/>
          </a:graphicData>
        </a:graphic>
      </p:graphicFrame>
      <p:sp>
        <p:nvSpPr>
          <p:cNvPr id="2" name="Skaidrės numerio vietos rezervavimo ženklas 1"/>
          <p:cNvSpPr>
            <a:spLocks noGrp="1"/>
          </p:cNvSpPr>
          <p:nvPr>
            <p:ph type="sldNum" sz="quarter" idx="12"/>
          </p:nvPr>
        </p:nvSpPr>
        <p:spPr/>
        <p:txBody>
          <a:bodyPr/>
          <a:lstStyle/>
          <a:p>
            <a:pPr>
              <a:defRPr/>
            </a:pPr>
            <a:fld id="{4E40868A-DE67-4217-AD8F-3B1F6A998C4E}" type="slidenum">
              <a:rPr lang="lt-LT" smtClean="0"/>
              <a:pPr>
                <a:defRPr/>
              </a:pPr>
              <a:t>7</a:t>
            </a:fld>
            <a:endParaRPr lang="lt-LT"/>
          </a:p>
        </p:txBody>
      </p:sp>
    </p:spTree>
    <p:extLst>
      <p:ext uri="{BB962C8B-B14F-4D97-AF65-F5344CB8AC3E}">
        <p14:creationId xmlns:p14="http://schemas.microsoft.com/office/powerpoint/2010/main" val="2832427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755650" y="404813"/>
            <a:ext cx="6870700" cy="844550"/>
          </a:xfrm>
        </p:spPr>
        <p:txBody>
          <a:bodyPr/>
          <a:lstStyle/>
          <a:p>
            <a:pPr eaLnBrk="1" hangingPunct="1"/>
            <a:br>
              <a:rPr lang="lt-LT" altLang="lt-LT" sz="2400" b="1" dirty="0"/>
            </a:br>
            <a:r>
              <a:rPr lang="lt-LT" altLang="lt-LT" sz="2400" b="1" dirty="0"/>
              <a:t> </a:t>
            </a:r>
            <a:r>
              <a:rPr lang="lt-LT" altLang="lt-LT" sz="2400" b="1" dirty="0">
                <a:solidFill>
                  <a:schemeClr val="folHlink"/>
                </a:solidFill>
              </a:rPr>
              <a:t>Tiksliųjų mokslų dalykų VBE</a:t>
            </a:r>
            <a:br>
              <a:rPr lang="lt-LT" altLang="lt-LT" sz="2400" dirty="0"/>
            </a:br>
            <a:r>
              <a:rPr lang="lt-LT" altLang="lt-LT" sz="2400" b="1" dirty="0"/>
              <a:t>V</a:t>
            </a:r>
            <a:r>
              <a:rPr lang="en-US" altLang="lt-LT" sz="2400" b="1" dirty="0" err="1"/>
              <a:t>ertinimo</a:t>
            </a:r>
            <a:r>
              <a:rPr lang="en-US" altLang="lt-LT" sz="2400" b="1" dirty="0"/>
              <a:t> </a:t>
            </a:r>
            <a:r>
              <a:rPr lang="en-US" altLang="lt-LT" sz="2400" b="1" dirty="0" err="1"/>
              <a:t>vidurkis</a:t>
            </a:r>
            <a:endParaRPr lang="lt-LT" altLang="lt-LT" sz="2400" b="1" dirty="0"/>
          </a:p>
        </p:txBody>
      </p:sp>
      <p:graphicFrame>
        <p:nvGraphicFramePr>
          <p:cNvPr id="3" name="Object 3"/>
          <p:cNvGraphicFramePr>
            <a:graphicFrameLocks noGrp="1" noChangeAspect="1"/>
          </p:cNvGraphicFramePr>
          <p:nvPr>
            <p:ph sz="half" idx="1"/>
            <p:extLst>
              <p:ext uri="{D42A27DB-BD31-4B8C-83A1-F6EECF244321}">
                <p14:modId xmlns:p14="http://schemas.microsoft.com/office/powerpoint/2010/main" val="2461227893"/>
              </p:ext>
            </p:extLst>
          </p:nvPr>
        </p:nvGraphicFramePr>
        <p:xfrm>
          <a:off x="806450" y="50801"/>
          <a:ext cx="7031311" cy="6604000"/>
        </p:xfrm>
        <a:graphic>
          <a:graphicData uri="http://schemas.openxmlformats.org/drawingml/2006/chart">
            <c:chart xmlns:c="http://schemas.openxmlformats.org/drawingml/2006/chart" xmlns:r="http://schemas.openxmlformats.org/officeDocument/2006/relationships" r:id="rId3"/>
          </a:graphicData>
        </a:graphic>
      </p:graphicFrame>
      <p:sp>
        <p:nvSpPr>
          <p:cNvPr id="2" name="Skaidrės numerio vietos rezervavimo ženklas 1"/>
          <p:cNvSpPr>
            <a:spLocks noGrp="1"/>
          </p:cNvSpPr>
          <p:nvPr>
            <p:ph type="sldNum" sz="quarter" idx="12"/>
          </p:nvPr>
        </p:nvSpPr>
        <p:spPr/>
        <p:txBody>
          <a:bodyPr/>
          <a:lstStyle/>
          <a:p>
            <a:pPr>
              <a:defRPr/>
            </a:pPr>
            <a:fld id="{4E40868A-DE67-4217-AD8F-3B1F6A998C4E}" type="slidenum">
              <a:rPr lang="lt-LT" smtClean="0"/>
              <a:pPr>
                <a:defRPr/>
              </a:pPr>
              <a:t>8</a:t>
            </a:fld>
            <a:endParaRPr lang="lt-LT"/>
          </a:p>
        </p:txBody>
      </p:sp>
    </p:spTree>
    <p:extLst>
      <p:ext uri="{BB962C8B-B14F-4D97-AF65-F5344CB8AC3E}">
        <p14:creationId xmlns:p14="http://schemas.microsoft.com/office/powerpoint/2010/main" val="1502817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85800" y="908050"/>
            <a:ext cx="6870700" cy="288925"/>
          </a:xfrm>
        </p:spPr>
        <p:txBody>
          <a:bodyPr/>
          <a:lstStyle/>
          <a:p>
            <a:pPr eaLnBrk="1" hangingPunct="1"/>
            <a:br>
              <a:rPr lang="lt-LT" altLang="lt-LT" sz="2400" b="1"/>
            </a:br>
            <a:r>
              <a:rPr lang="lt-LT" altLang="lt-LT" sz="2400" b="1">
                <a:solidFill>
                  <a:schemeClr val="folHlink"/>
                </a:solidFill>
              </a:rPr>
              <a:t>Gamtamokslių dalykų VBE</a:t>
            </a:r>
            <a:r>
              <a:rPr lang="lt-LT" altLang="lt-LT" sz="2400"/>
              <a:t> </a:t>
            </a:r>
            <a:r>
              <a:rPr lang="en-US" altLang="lt-LT" sz="2400"/>
              <a:t> </a:t>
            </a:r>
            <a:br>
              <a:rPr lang="lt-LT" altLang="lt-LT" sz="2400"/>
            </a:br>
            <a:r>
              <a:rPr lang="lt-LT" altLang="lt-LT" sz="2400" b="1"/>
              <a:t>V</a:t>
            </a:r>
            <a:r>
              <a:rPr lang="en-US" altLang="lt-LT" sz="2400" b="1"/>
              <a:t>ertinimo vidurkis</a:t>
            </a:r>
            <a:endParaRPr lang="lt-LT" altLang="lt-LT" sz="2400" b="1"/>
          </a:p>
        </p:txBody>
      </p:sp>
      <p:graphicFrame>
        <p:nvGraphicFramePr>
          <p:cNvPr id="3" name="Objektas 3"/>
          <p:cNvGraphicFramePr>
            <a:graphicFrameLocks noChangeAspect="1"/>
          </p:cNvGraphicFramePr>
          <p:nvPr>
            <p:extLst>
              <p:ext uri="{D42A27DB-BD31-4B8C-83A1-F6EECF244321}">
                <p14:modId xmlns:p14="http://schemas.microsoft.com/office/powerpoint/2010/main" val="2735358932"/>
              </p:ext>
            </p:extLst>
          </p:nvPr>
        </p:nvGraphicFramePr>
        <p:xfrm>
          <a:off x="878384" y="1031528"/>
          <a:ext cx="7963296" cy="7459240"/>
        </p:xfrm>
        <a:graphic>
          <a:graphicData uri="http://schemas.openxmlformats.org/drawingml/2006/chart">
            <c:chart xmlns:c="http://schemas.openxmlformats.org/drawingml/2006/chart" xmlns:r="http://schemas.openxmlformats.org/officeDocument/2006/relationships" r:id="rId3"/>
          </a:graphicData>
        </a:graphic>
      </p:graphicFrame>
      <p:sp>
        <p:nvSpPr>
          <p:cNvPr id="2" name="Skaidrės numerio vietos rezervavimo ženklas 1"/>
          <p:cNvSpPr>
            <a:spLocks noGrp="1"/>
          </p:cNvSpPr>
          <p:nvPr>
            <p:ph type="sldNum" sz="quarter" idx="12"/>
          </p:nvPr>
        </p:nvSpPr>
        <p:spPr/>
        <p:txBody>
          <a:bodyPr/>
          <a:lstStyle/>
          <a:p>
            <a:pPr>
              <a:defRPr/>
            </a:pPr>
            <a:fld id="{4E40868A-DE67-4217-AD8F-3B1F6A998C4E}" type="slidenum">
              <a:rPr lang="lt-LT" smtClean="0"/>
              <a:pPr>
                <a:defRPr/>
              </a:pPr>
              <a:t>9</a:t>
            </a:fld>
            <a:endParaRPr lang="lt-LT"/>
          </a:p>
        </p:txBody>
      </p:sp>
    </p:spTree>
    <p:extLst>
      <p:ext uri="{BB962C8B-B14F-4D97-AF65-F5344CB8AC3E}">
        <p14:creationId xmlns:p14="http://schemas.microsoft.com/office/powerpoint/2010/main" val="40444286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85800" y="908050"/>
            <a:ext cx="6870700" cy="288925"/>
          </a:xfrm>
        </p:spPr>
        <p:txBody>
          <a:bodyPr/>
          <a:lstStyle/>
          <a:p>
            <a:pPr eaLnBrk="1" hangingPunct="1"/>
            <a:br>
              <a:rPr lang="lt-LT" altLang="lt-LT" sz="2400" b="1"/>
            </a:br>
            <a:r>
              <a:rPr lang="lt-LT" altLang="lt-LT" sz="2400" b="1">
                <a:solidFill>
                  <a:schemeClr val="folHlink"/>
                </a:solidFill>
              </a:rPr>
              <a:t>Užsienio kalbų VBE</a:t>
            </a:r>
            <a:r>
              <a:rPr lang="lt-LT" altLang="lt-LT" sz="2400"/>
              <a:t> </a:t>
            </a:r>
            <a:r>
              <a:rPr lang="lt-LT" altLang="lt-LT" sz="2400">
                <a:solidFill>
                  <a:schemeClr val="folHlink"/>
                </a:solidFill>
              </a:rPr>
              <a:t>(4)</a:t>
            </a:r>
            <a:r>
              <a:rPr lang="en-US" altLang="lt-LT" sz="2400"/>
              <a:t> </a:t>
            </a:r>
            <a:br>
              <a:rPr lang="lt-LT" altLang="lt-LT" sz="2400"/>
            </a:br>
            <a:r>
              <a:rPr lang="lt-LT" altLang="lt-LT" sz="2400" b="1"/>
              <a:t>V</a:t>
            </a:r>
            <a:r>
              <a:rPr lang="en-US" altLang="lt-LT" sz="2400" b="1"/>
              <a:t>ertinimo vidurkis</a:t>
            </a:r>
            <a:endParaRPr lang="lt-LT" altLang="lt-LT" sz="2400" b="1"/>
          </a:p>
        </p:txBody>
      </p:sp>
      <p:graphicFrame>
        <p:nvGraphicFramePr>
          <p:cNvPr id="3" name="Object 5"/>
          <p:cNvGraphicFramePr>
            <a:graphicFrameLocks noGrp="1" noChangeAspect="1"/>
          </p:cNvGraphicFramePr>
          <p:nvPr>
            <p:ph sz="half" idx="1"/>
            <p:extLst>
              <p:ext uri="{D42A27DB-BD31-4B8C-83A1-F6EECF244321}">
                <p14:modId xmlns:p14="http://schemas.microsoft.com/office/powerpoint/2010/main" val="3259339534"/>
              </p:ext>
            </p:extLst>
          </p:nvPr>
        </p:nvGraphicFramePr>
        <p:xfrm>
          <a:off x="877888" y="742950"/>
          <a:ext cx="7820025" cy="7315200"/>
        </p:xfrm>
        <a:graphic>
          <a:graphicData uri="http://schemas.openxmlformats.org/drawingml/2006/chart">
            <c:chart xmlns:c="http://schemas.openxmlformats.org/drawingml/2006/chart" xmlns:r="http://schemas.openxmlformats.org/officeDocument/2006/relationships" r:id="rId3"/>
          </a:graphicData>
        </a:graphic>
      </p:graphicFrame>
      <p:sp>
        <p:nvSpPr>
          <p:cNvPr id="2" name="Skaidrės numerio vietos rezervavimo ženklas 1"/>
          <p:cNvSpPr>
            <a:spLocks noGrp="1"/>
          </p:cNvSpPr>
          <p:nvPr>
            <p:ph type="sldNum" sz="quarter" idx="12"/>
          </p:nvPr>
        </p:nvSpPr>
        <p:spPr/>
        <p:txBody>
          <a:bodyPr/>
          <a:lstStyle/>
          <a:p>
            <a:pPr>
              <a:defRPr/>
            </a:pPr>
            <a:fld id="{4E40868A-DE67-4217-AD8F-3B1F6A998C4E}" type="slidenum">
              <a:rPr lang="lt-LT" smtClean="0"/>
              <a:pPr>
                <a:defRPr/>
              </a:pPr>
              <a:t>10</a:t>
            </a:fld>
            <a:endParaRPr lang="lt-LT"/>
          </a:p>
        </p:txBody>
      </p:sp>
      <p:pic>
        <p:nvPicPr>
          <p:cNvPr id="4168" name="Picture 72">
            <a:extLst>
              <a:ext uri="{FF2B5EF4-FFF2-40B4-BE49-F238E27FC236}">
                <a16:creationId xmlns:a16="http://schemas.microsoft.com/office/drawing/2014/main" id="{EA78626E-882E-42B5-86BB-94AA967F57C7}"/>
              </a:ext>
            </a:extLst>
          </p:cNvPr>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685800"/>
            <a:ext cx="7912100" cy="741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68672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755650" y="404813"/>
            <a:ext cx="6870700" cy="844550"/>
          </a:xfrm>
        </p:spPr>
        <p:txBody>
          <a:bodyPr/>
          <a:lstStyle/>
          <a:p>
            <a:pPr eaLnBrk="1" hangingPunct="1"/>
            <a:br>
              <a:rPr lang="lt-LT" altLang="lt-LT" sz="2400" b="1"/>
            </a:br>
            <a:r>
              <a:rPr lang="lt-LT" altLang="lt-LT" sz="2400" b="1"/>
              <a:t> </a:t>
            </a:r>
            <a:r>
              <a:rPr lang="lt-LT" altLang="lt-LT" sz="2400" b="1">
                <a:solidFill>
                  <a:schemeClr val="folHlink"/>
                </a:solidFill>
              </a:rPr>
              <a:t>Socialinių mokslų dalykų VBE</a:t>
            </a:r>
            <a:br>
              <a:rPr lang="lt-LT" altLang="lt-LT" sz="2400"/>
            </a:br>
            <a:r>
              <a:rPr lang="lt-LT" altLang="lt-LT" sz="2400" b="1"/>
              <a:t>V</a:t>
            </a:r>
            <a:r>
              <a:rPr lang="en-US" altLang="lt-LT" sz="2400" b="1"/>
              <a:t>ertinimo vidurkis</a:t>
            </a:r>
            <a:endParaRPr lang="lt-LT" altLang="lt-LT" sz="2400" b="1"/>
          </a:p>
        </p:txBody>
      </p:sp>
      <p:graphicFrame>
        <p:nvGraphicFramePr>
          <p:cNvPr id="3" name="Object 3"/>
          <p:cNvGraphicFramePr>
            <a:graphicFrameLocks noGrp="1" noChangeAspect="1"/>
          </p:cNvGraphicFramePr>
          <p:nvPr>
            <p:ph sz="half" idx="1"/>
            <p:extLst>
              <p:ext uri="{D42A27DB-BD31-4B8C-83A1-F6EECF244321}">
                <p14:modId xmlns:p14="http://schemas.microsoft.com/office/powerpoint/2010/main" val="676056992"/>
              </p:ext>
            </p:extLst>
          </p:nvPr>
        </p:nvGraphicFramePr>
        <p:xfrm>
          <a:off x="1331640" y="620688"/>
          <a:ext cx="8537575" cy="8705850"/>
        </p:xfrm>
        <a:graphic>
          <a:graphicData uri="http://schemas.openxmlformats.org/drawingml/2006/chart">
            <c:chart xmlns:c="http://schemas.openxmlformats.org/drawingml/2006/chart" xmlns:r="http://schemas.openxmlformats.org/officeDocument/2006/relationships" r:id="rId3"/>
          </a:graphicData>
        </a:graphic>
      </p:graphicFrame>
      <p:sp>
        <p:nvSpPr>
          <p:cNvPr id="2" name="Skaidrės numerio vietos rezervavimo ženklas 1"/>
          <p:cNvSpPr>
            <a:spLocks noGrp="1"/>
          </p:cNvSpPr>
          <p:nvPr>
            <p:ph type="sldNum" sz="quarter" idx="12"/>
          </p:nvPr>
        </p:nvSpPr>
        <p:spPr/>
        <p:txBody>
          <a:bodyPr/>
          <a:lstStyle/>
          <a:p>
            <a:pPr>
              <a:defRPr/>
            </a:pPr>
            <a:fld id="{4E40868A-DE67-4217-AD8F-3B1F6A998C4E}" type="slidenum">
              <a:rPr lang="lt-LT" smtClean="0"/>
              <a:pPr>
                <a:defRPr/>
              </a:pPr>
              <a:t>11</a:t>
            </a:fld>
            <a:endParaRPr lang="lt-LT"/>
          </a:p>
        </p:txBody>
      </p:sp>
      <p:pic>
        <p:nvPicPr>
          <p:cNvPr id="5191" name="Picture 71">
            <a:extLst>
              <a:ext uri="{FF2B5EF4-FFF2-40B4-BE49-F238E27FC236}">
                <a16:creationId xmlns:a16="http://schemas.microsoft.com/office/drawing/2014/main" id="{CBD40FD2-0884-4C89-A167-33992CAD21BD}"/>
              </a:ext>
            </a:extLst>
          </p:cNvPr>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7300" y="609600"/>
            <a:ext cx="8636000" cy="880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54405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85800" y="152400"/>
            <a:ext cx="6870700" cy="1044575"/>
          </a:xfrm>
        </p:spPr>
        <p:txBody>
          <a:bodyPr/>
          <a:lstStyle/>
          <a:p>
            <a:pPr eaLnBrk="1" hangingPunct="1"/>
            <a:r>
              <a:rPr lang="lt-LT" altLang="lt-LT" sz="2400" b="1">
                <a:solidFill>
                  <a:schemeClr val="folHlink"/>
                </a:solidFill>
              </a:rPr>
              <a:t>Lietuvių kalbos ir literatūros MBE</a:t>
            </a:r>
            <a:r>
              <a:rPr lang="lt-LT" altLang="lt-LT" sz="2400">
                <a:solidFill>
                  <a:schemeClr val="folHlink"/>
                </a:solidFill>
              </a:rPr>
              <a:t> </a:t>
            </a:r>
            <a:r>
              <a:rPr lang="lt-LT" altLang="lt-LT" sz="2400"/>
              <a:t> </a:t>
            </a:r>
            <a:br>
              <a:rPr lang="lt-LT" altLang="lt-LT" sz="2400"/>
            </a:br>
            <a:r>
              <a:rPr lang="lt-LT" altLang="lt-LT" sz="2400"/>
              <a:t>V</a:t>
            </a:r>
            <a:r>
              <a:rPr lang="en-US" altLang="lt-LT" sz="2400"/>
              <a:t>ertinimo vidurkis</a:t>
            </a:r>
          </a:p>
        </p:txBody>
      </p:sp>
      <p:graphicFrame>
        <p:nvGraphicFramePr>
          <p:cNvPr id="14339" name="Object 4"/>
          <p:cNvGraphicFramePr>
            <a:graphicFrameLocks noChangeAspect="1"/>
          </p:cNvGraphicFramePr>
          <p:nvPr>
            <p:extLst>
              <p:ext uri="{D42A27DB-BD31-4B8C-83A1-F6EECF244321}">
                <p14:modId xmlns:p14="http://schemas.microsoft.com/office/powerpoint/2010/main" val="1611857878"/>
              </p:ext>
            </p:extLst>
          </p:nvPr>
        </p:nvGraphicFramePr>
        <p:xfrm>
          <a:off x="1908175" y="1125538"/>
          <a:ext cx="6840538" cy="5470525"/>
        </p:xfrm>
        <a:graphic>
          <a:graphicData uri="http://schemas.openxmlformats.org/presentationml/2006/ole">
            <mc:AlternateContent xmlns:mc="http://schemas.openxmlformats.org/markup-compatibility/2006">
              <mc:Choice xmlns:v="urn:schemas-microsoft-com:vml" Requires="v">
                <p:oleObj spid="_x0000_s9268" name="Diagrama" r:id="rId4" imgW="5829184" imgH="6100762" progId="MSGraph.Chart.8">
                  <p:embed followColorScheme="full"/>
                </p:oleObj>
              </mc:Choice>
              <mc:Fallback>
                <p:oleObj name="Diagrama" r:id="rId4" imgW="5829184" imgH="6100762" progId="MSGraph.Chart.8">
                  <p:embed followColorScheme="full"/>
                  <p:pic>
                    <p:nvPicPr>
                      <p:cNvPr id="0" name=""/>
                      <p:cNvPicPr>
                        <a:picLocks noChangeAspect="1" noChangeArrowheads="1"/>
                      </p:cNvPicPr>
                      <p:nvPr/>
                    </p:nvPicPr>
                    <p:blipFill>
                      <a:blip r:embed="rId5"/>
                      <a:srcRect/>
                      <a:stretch>
                        <a:fillRect/>
                      </a:stretch>
                    </p:blipFill>
                    <p:spPr bwMode="auto">
                      <a:xfrm>
                        <a:off x="1908175" y="1125538"/>
                        <a:ext cx="6840538" cy="547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6710883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en-US" sz="3200" b="1" dirty="0"/>
              <a:t>Kas </a:t>
            </a:r>
            <a:r>
              <a:rPr lang="en-US" sz="3200" b="1" dirty="0" err="1"/>
              <a:t>gero</a:t>
            </a:r>
            <a:r>
              <a:rPr lang="en-US" sz="3200" b="1" dirty="0"/>
              <a:t>?</a:t>
            </a:r>
            <a:endParaRPr lang="lt-LT" sz="3200" b="1" dirty="0"/>
          </a:p>
        </p:txBody>
      </p:sp>
      <p:sp>
        <p:nvSpPr>
          <p:cNvPr id="9" name="Antraštė 1"/>
          <p:cNvSpPr txBox="1">
            <a:spLocks/>
          </p:cNvSpPr>
          <p:nvPr/>
        </p:nvSpPr>
        <p:spPr bwMode="auto">
          <a:xfrm>
            <a:off x="827584" y="1988840"/>
            <a:ext cx="7488832" cy="2880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457200" indent="-457200" algn="l" eaLnBrk="1" fontAlgn="t" hangingPunct="1">
              <a:buFont typeface="Arial" panose="020B0604020202020204" pitchFamily="34" charset="0"/>
              <a:buChar char="•"/>
            </a:pPr>
            <a:r>
              <a:rPr lang="en-US" sz="3200" dirty="0">
                <a:latin typeface="Arial" charset="0"/>
              </a:rPr>
              <a:t>U</a:t>
            </a:r>
            <a:r>
              <a:rPr lang="lt-LT" sz="3200" dirty="0" err="1">
                <a:latin typeface="Arial" charset="0"/>
              </a:rPr>
              <a:t>žsieni</a:t>
            </a:r>
            <a:r>
              <a:rPr lang="en-US" sz="3200" dirty="0">
                <a:latin typeface="Arial" charset="0"/>
              </a:rPr>
              <a:t>o</a:t>
            </a:r>
            <a:r>
              <a:rPr lang="lt-LT" sz="3200" dirty="0">
                <a:latin typeface="Arial" charset="0"/>
              </a:rPr>
              <a:t> </a:t>
            </a:r>
            <a:r>
              <a:rPr lang="lt-LT" sz="3200" dirty="0" err="1">
                <a:latin typeface="Arial" charset="0"/>
              </a:rPr>
              <a:t>kalb</a:t>
            </a:r>
            <a:r>
              <a:rPr lang="en-US" sz="3200" dirty="0" err="1">
                <a:latin typeface="Arial" charset="0"/>
              </a:rPr>
              <a:t>os</a:t>
            </a:r>
            <a:r>
              <a:rPr lang="lt-LT" sz="3200" dirty="0">
                <a:latin typeface="Arial" charset="0"/>
              </a:rPr>
              <a:t>;</a:t>
            </a:r>
          </a:p>
          <a:p>
            <a:pPr marL="457200" indent="-457200" algn="l" eaLnBrk="1" fontAlgn="t" hangingPunct="1">
              <a:buFont typeface="Arial" panose="020B0604020202020204" pitchFamily="34" charset="0"/>
              <a:buChar char="•"/>
            </a:pPr>
            <a:r>
              <a:rPr lang="en-US" sz="3200" dirty="0" err="1">
                <a:latin typeface="Arial" charset="0"/>
              </a:rPr>
              <a:t>Istorija</a:t>
            </a:r>
            <a:r>
              <a:rPr lang="lt-LT" sz="3200" dirty="0">
                <a:latin typeface="Arial" charset="0"/>
              </a:rPr>
              <a:t>;</a:t>
            </a:r>
          </a:p>
          <a:p>
            <a:pPr marL="457200" indent="-457200" algn="l" eaLnBrk="1" fontAlgn="t" hangingPunct="1">
              <a:buFont typeface="Arial" panose="020B0604020202020204" pitchFamily="34" charset="0"/>
              <a:buChar char="•"/>
            </a:pPr>
            <a:r>
              <a:rPr lang="en-US" sz="3200" dirty="0" err="1">
                <a:latin typeface="Arial" charset="0"/>
              </a:rPr>
              <a:t>Biologija</a:t>
            </a:r>
            <a:endParaRPr lang="lt-LT" sz="3200" dirty="0">
              <a:latin typeface="Arial" charset="0"/>
            </a:endParaRPr>
          </a:p>
          <a:p>
            <a:pPr marL="457200" indent="-457200" algn="l" eaLnBrk="1" fontAlgn="t" hangingPunct="1">
              <a:buFont typeface="Arial" panose="020B0604020202020204" pitchFamily="34" charset="0"/>
              <a:buChar char="•"/>
            </a:pPr>
            <a:endParaRPr lang="lt-LT" sz="2400" dirty="0">
              <a:latin typeface="Arial" charset="0"/>
            </a:endParaRPr>
          </a:p>
        </p:txBody>
      </p:sp>
      <p:sp>
        <p:nvSpPr>
          <p:cNvPr id="3" name="Skaidrės numerio vietos rezervavimo ženklas 2"/>
          <p:cNvSpPr>
            <a:spLocks noGrp="1"/>
          </p:cNvSpPr>
          <p:nvPr>
            <p:ph type="sldNum" sz="quarter" idx="12"/>
          </p:nvPr>
        </p:nvSpPr>
        <p:spPr/>
        <p:txBody>
          <a:bodyPr/>
          <a:lstStyle/>
          <a:p>
            <a:pPr>
              <a:defRPr/>
            </a:pPr>
            <a:fld id="{59F1B1B5-B080-4AD9-B170-C5558298A452}" type="slidenum">
              <a:rPr lang="lt-LT" smtClean="0"/>
              <a:pPr>
                <a:defRPr/>
              </a:pPr>
              <a:t>13</a:t>
            </a:fld>
            <a:endParaRPr lang="lt-LT"/>
          </a:p>
        </p:txBody>
      </p:sp>
    </p:spTree>
    <p:extLst>
      <p:ext uri="{BB962C8B-B14F-4D97-AF65-F5344CB8AC3E}">
        <p14:creationId xmlns:p14="http://schemas.microsoft.com/office/powerpoint/2010/main" val="1061337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a:xfrm>
            <a:off x="755576" y="656456"/>
            <a:ext cx="6870700" cy="1116360"/>
          </a:xfrm>
        </p:spPr>
        <p:txBody>
          <a:bodyPr/>
          <a:lstStyle/>
          <a:p>
            <a:r>
              <a:rPr lang="lt-LT" sz="3200" b="1" dirty="0"/>
              <a:t>Kas analizuotina.....</a:t>
            </a:r>
          </a:p>
        </p:txBody>
      </p:sp>
      <p:sp>
        <p:nvSpPr>
          <p:cNvPr id="9" name="Antraštė 1"/>
          <p:cNvSpPr txBox="1">
            <a:spLocks/>
          </p:cNvSpPr>
          <p:nvPr/>
        </p:nvSpPr>
        <p:spPr bwMode="auto">
          <a:xfrm>
            <a:off x="889720" y="2420888"/>
            <a:ext cx="7488832" cy="2448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algn="l" eaLnBrk="1" fontAlgn="t" hangingPunct="1"/>
            <a:r>
              <a:rPr lang="lt-LT" sz="2800" dirty="0">
                <a:latin typeface="Arial" charset="0"/>
              </a:rPr>
              <a:t>2019 m. geresni LKL egzamino rezultatai netapo viltimi apie gerėjimo tendenciją....</a:t>
            </a:r>
          </a:p>
          <a:p>
            <a:pPr algn="l" eaLnBrk="1" fontAlgn="t" hangingPunct="1"/>
            <a:r>
              <a:rPr lang="lt-LT" sz="2800" dirty="0">
                <a:solidFill>
                  <a:schemeClr val="tx2"/>
                </a:solidFill>
              </a:rPr>
              <a:t>Kiek proc. visų kandidatų, atėjusiųjų į lietuvių kalbos ir literatūros valstybinį brandos egzaminą, pirmojo pusmečio įvertinimą turėjo nuo 1 iki 6 balų ir kiek procentų – 10 balų?</a:t>
            </a:r>
            <a:endParaRPr lang="lt-LT" sz="2800" dirty="0">
              <a:latin typeface="Arial" charset="0"/>
            </a:endParaRPr>
          </a:p>
        </p:txBody>
      </p:sp>
      <p:sp>
        <p:nvSpPr>
          <p:cNvPr id="3" name="Skaidrės numerio vietos rezervavimo ženklas 2"/>
          <p:cNvSpPr>
            <a:spLocks noGrp="1"/>
          </p:cNvSpPr>
          <p:nvPr>
            <p:ph type="sldNum" sz="quarter" idx="12"/>
          </p:nvPr>
        </p:nvSpPr>
        <p:spPr/>
        <p:txBody>
          <a:bodyPr/>
          <a:lstStyle/>
          <a:p>
            <a:pPr>
              <a:defRPr/>
            </a:pPr>
            <a:fld id="{59F1B1B5-B080-4AD9-B170-C5558298A452}" type="slidenum">
              <a:rPr lang="lt-LT" smtClean="0"/>
              <a:pPr>
                <a:defRPr/>
              </a:pPr>
              <a:t>14</a:t>
            </a:fld>
            <a:endParaRPr lang="lt-LT"/>
          </a:p>
        </p:txBody>
      </p:sp>
    </p:spTree>
    <p:extLst>
      <p:ext uri="{BB962C8B-B14F-4D97-AF65-F5344CB8AC3E}">
        <p14:creationId xmlns:p14="http://schemas.microsoft.com/office/powerpoint/2010/main" val="8493881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kaidrės numerio vietos rezervavimo ženklas 3">
            <a:extLst>
              <a:ext uri="{FF2B5EF4-FFF2-40B4-BE49-F238E27FC236}">
                <a16:creationId xmlns:a16="http://schemas.microsoft.com/office/drawing/2014/main" id="{CE6AB2EE-8A04-43DF-947A-E8D8AB77A6C0}"/>
              </a:ext>
            </a:extLst>
          </p:cNvPr>
          <p:cNvSpPr>
            <a:spLocks noGrp="1"/>
          </p:cNvSpPr>
          <p:nvPr>
            <p:ph type="sldNum" sz="quarter" idx="12"/>
          </p:nvPr>
        </p:nvSpPr>
        <p:spPr/>
        <p:txBody>
          <a:bodyPr/>
          <a:lstStyle/>
          <a:p>
            <a:pPr>
              <a:defRPr/>
            </a:pPr>
            <a:fld id="{59F1B1B5-B080-4AD9-B170-C5558298A452}" type="slidenum">
              <a:rPr lang="lt-LT" smtClean="0"/>
              <a:pPr>
                <a:defRPr/>
              </a:pPr>
              <a:t>15</a:t>
            </a:fld>
            <a:endParaRPr lang="lt-LT"/>
          </a:p>
        </p:txBody>
      </p:sp>
      <p:sp>
        <p:nvSpPr>
          <p:cNvPr id="6" name="TextBox 5">
            <a:extLst>
              <a:ext uri="{FF2B5EF4-FFF2-40B4-BE49-F238E27FC236}">
                <a16:creationId xmlns:a16="http://schemas.microsoft.com/office/drawing/2014/main" id="{18D90BC1-34F3-4A73-B582-2E54AC590874}"/>
              </a:ext>
            </a:extLst>
          </p:cNvPr>
          <p:cNvSpPr txBox="1"/>
          <p:nvPr/>
        </p:nvSpPr>
        <p:spPr>
          <a:xfrm>
            <a:off x="1547664" y="2782669"/>
            <a:ext cx="6768752" cy="3046988"/>
          </a:xfrm>
          <a:prstGeom prst="rect">
            <a:avLst/>
          </a:prstGeom>
          <a:noFill/>
        </p:spPr>
        <p:txBody>
          <a:bodyPr wrap="square">
            <a:spAutoFit/>
          </a:bodyPr>
          <a:lstStyle/>
          <a:p>
            <a:pPr algn="ctr"/>
            <a:r>
              <a:rPr lang="lt-LT" sz="3200" b="1" i="1" dirty="0">
                <a:latin typeface="Times New Roman" pitchFamily="18" charset="0"/>
              </a:rPr>
              <a:t>BRANDOS EGZAMINŲ ORGANIZAVIMO IR VYKDYMO TVARKOS APRAŠO KEITIMAI IR NAUJOVĖS 2020-2021 M. M. </a:t>
            </a:r>
          </a:p>
          <a:p>
            <a:pPr algn="ctr"/>
            <a:r>
              <a:rPr lang="lt-LT" sz="3200" b="1" i="1" dirty="0">
                <a:latin typeface="Times New Roman" pitchFamily="18" charset="0"/>
              </a:rPr>
              <a:t>(</a:t>
            </a:r>
            <a:r>
              <a:rPr lang="en-GB" sz="3200" dirty="0"/>
              <a:t> </a:t>
            </a:r>
            <a:r>
              <a:rPr lang="en-GB" sz="3200" i="1" dirty="0" err="1"/>
              <a:t>rugsėjo</a:t>
            </a:r>
            <a:r>
              <a:rPr lang="en-GB" sz="3200" i="1" dirty="0"/>
              <a:t> 1</a:t>
            </a:r>
            <a:r>
              <a:rPr lang="lt-LT" sz="3200" i="1" dirty="0"/>
              <a:t>4</a:t>
            </a:r>
            <a:r>
              <a:rPr lang="en-GB" sz="3200" i="1" dirty="0"/>
              <a:t> </a:t>
            </a:r>
            <a:r>
              <a:rPr lang="en-GB" sz="3200" i="1" dirty="0" err="1"/>
              <a:t>dien</a:t>
            </a:r>
            <a:r>
              <a:rPr lang="lt-LT" sz="3200" i="1" dirty="0" err="1"/>
              <a:t>os</a:t>
            </a:r>
            <a:r>
              <a:rPr lang="lt-LT" sz="3200" i="1" dirty="0"/>
              <a:t> </a:t>
            </a:r>
            <a:r>
              <a:rPr lang="en-GB" sz="3200" i="1" dirty="0" err="1"/>
              <a:t>įsakym</a:t>
            </a:r>
            <a:r>
              <a:rPr lang="lt-LT" sz="3200" i="1" dirty="0" err="1"/>
              <a:t>as</a:t>
            </a:r>
            <a:r>
              <a:rPr lang="en-GB" sz="3200" i="1" dirty="0"/>
              <a:t> Nr. </a:t>
            </a:r>
            <a:r>
              <a:rPr lang="lt-LT" sz="3200" i="1" dirty="0"/>
              <a:t>V-1368)</a:t>
            </a:r>
          </a:p>
        </p:txBody>
      </p:sp>
    </p:spTree>
    <p:extLst>
      <p:ext uri="{BB962C8B-B14F-4D97-AF65-F5344CB8AC3E}">
        <p14:creationId xmlns:p14="http://schemas.microsoft.com/office/powerpoint/2010/main" val="18659296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ksto vietos rezervavimo ženklas 9">
            <a:extLst>
              <a:ext uri="{FF2B5EF4-FFF2-40B4-BE49-F238E27FC236}">
                <a16:creationId xmlns:a16="http://schemas.microsoft.com/office/drawing/2014/main" id="{039CEBDF-0C6F-408D-8457-833F4B8E6BD7}"/>
              </a:ext>
            </a:extLst>
          </p:cNvPr>
          <p:cNvSpPr>
            <a:spLocks noGrp="1"/>
          </p:cNvSpPr>
          <p:nvPr>
            <p:ph type="body" idx="1"/>
          </p:nvPr>
        </p:nvSpPr>
        <p:spPr>
          <a:xfrm>
            <a:off x="685800" y="3429000"/>
            <a:ext cx="7772400" cy="2304256"/>
          </a:xfrm>
        </p:spPr>
        <p:txBody>
          <a:bodyPr/>
          <a:lstStyle/>
          <a:p>
            <a:r>
              <a:rPr lang="lt-LT" sz="2000" dirty="0"/>
              <a:t>20. Brandos egzaminų tvarkaraštį tvirtina švietimo, mokslo ir sporto ministras. Ne vėliau kaip prieš tris darbo dienas atsižvelgdamas į orų prognozes, </a:t>
            </a:r>
            <a:r>
              <a:rPr lang="lt-LT" sz="2000" b="1" dirty="0"/>
              <a:t>valstybės ar savivaldybės lygio ekstremaliąją situaciją, ekstremalųjį įvykį ar karantiną, </a:t>
            </a:r>
            <a:r>
              <a:rPr lang="lt-LT" sz="2000" dirty="0"/>
              <a:t>švietimo, mokslo ir sporto ministras gali tvarkaraštyje numatytą brandos egzamino datą pakeisti į kitą, ankstinti ar vėlinti nustatytą brandos egzamino pradžios laiką.</a:t>
            </a:r>
          </a:p>
          <a:p>
            <a:endParaRPr lang="lt-LT" dirty="0"/>
          </a:p>
        </p:txBody>
      </p:sp>
      <p:sp>
        <p:nvSpPr>
          <p:cNvPr id="4" name="Skaidrės numerio vietos rezervavimo ženklas 3">
            <a:extLst>
              <a:ext uri="{FF2B5EF4-FFF2-40B4-BE49-F238E27FC236}">
                <a16:creationId xmlns:a16="http://schemas.microsoft.com/office/drawing/2014/main" id="{DA229518-B01A-4BF0-9E2D-0216EC6935F8}"/>
              </a:ext>
            </a:extLst>
          </p:cNvPr>
          <p:cNvSpPr>
            <a:spLocks noGrp="1"/>
          </p:cNvSpPr>
          <p:nvPr>
            <p:ph type="sldNum" sz="quarter" idx="12"/>
          </p:nvPr>
        </p:nvSpPr>
        <p:spPr/>
        <p:txBody>
          <a:bodyPr/>
          <a:lstStyle/>
          <a:p>
            <a:pPr>
              <a:defRPr/>
            </a:pPr>
            <a:fld id="{59F1B1B5-B080-4AD9-B170-C5558298A452}" type="slidenum">
              <a:rPr lang="lt-LT" smtClean="0"/>
              <a:pPr>
                <a:defRPr/>
              </a:pPr>
              <a:t>16</a:t>
            </a:fld>
            <a:endParaRPr lang="lt-LT"/>
          </a:p>
        </p:txBody>
      </p:sp>
      <p:sp>
        <p:nvSpPr>
          <p:cNvPr id="6" name="TextBox 5">
            <a:extLst>
              <a:ext uri="{FF2B5EF4-FFF2-40B4-BE49-F238E27FC236}">
                <a16:creationId xmlns:a16="http://schemas.microsoft.com/office/drawing/2014/main" id="{4416A7DD-0435-48C9-AF9E-D56C0AF016A6}"/>
              </a:ext>
            </a:extLst>
          </p:cNvPr>
          <p:cNvSpPr txBox="1"/>
          <p:nvPr/>
        </p:nvSpPr>
        <p:spPr>
          <a:xfrm rot="10800000" flipV="1">
            <a:off x="827584" y="447606"/>
            <a:ext cx="7344816" cy="1938992"/>
          </a:xfrm>
          <a:prstGeom prst="rect">
            <a:avLst/>
          </a:prstGeom>
          <a:noFill/>
        </p:spPr>
        <p:txBody>
          <a:bodyPr wrap="square">
            <a:spAutoFit/>
          </a:bodyPr>
          <a:lstStyle/>
          <a:p>
            <a:r>
              <a:rPr lang="lt-LT" sz="2000" dirty="0"/>
              <a:t>11. Menų brandos egzaminą gali rinktis mokinys, kuris mokosi pagal pasirinkto meninio ugdymo dalyko programą. Menų brandos egzaminas vykdomas </a:t>
            </a:r>
            <a:r>
              <a:rPr lang="lt-LT" sz="2000" b="1" dirty="0"/>
              <a:t>spalio–</a:t>
            </a:r>
            <a:r>
              <a:rPr lang="lt-LT" sz="2000" b="1" strike="sngStrike" dirty="0"/>
              <a:t>balandžio</a:t>
            </a:r>
            <a:r>
              <a:rPr lang="lt-LT" sz="2000" b="1" dirty="0"/>
              <a:t> gegužės mėnesiais </a:t>
            </a:r>
            <a:r>
              <a:rPr lang="lt-LT" sz="2000" dirty="0"/>
              <a:t>toje mokykloje, kurios mokiniai pasirinko šį egzaminą laikyti, vertinamas brandos egzamino vertinimo centre.</a:t>
            </a:r>
          </a:p>
        </p:txBody>
      </p:sp>
    </p:spTree>
    <p:extLst>
      <p:ext uri="{BB962C8B-B14F-4D97-AF65-F5344CB8AC3E}">
        <p14:creationId xmlns:p14="http://schemas.microsoft.com/office/powerpoint/2010/main" val="28841121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ksto vietos rezervavimo ženklas 9">
            <a:extLst>
              <a:ext uri="{FF2B5EF4-FFF2-40B4-BE49-F238E27FC236}">
                <a16:creationId xmlns:a16="http://schemas.microsoft.com/office/drawing/2014/main" id="{039CEBDF-0C6F-408D-8457-833F4B8E6BD7}"/>
              </a:ext>
            </a:extLst>
          </p:cNvPr>
          <p:cNvSpPr>
            <a:spLocks noGrp="1"/>
          </p:cNvSpPr>
          <p:nvPr>
            <p:ph type="body" idx="1"/>
          </p:nvPr>
        </p:nvSpPr>
        <p:spPr>
          <a:xfrm>
            <a:off x="400000" y="4149080"/>
            <a:ext cx="8058200" cy="1584176"/>
          </a:xfrm>
        </p:spPr>
        <p:txBody>
          <a:bodyPr/>
          <a:lstStyle/>
          <a:p>
            <a:pPr marL="0" indent="0">
              <a:buNone/>
            </a:pPr>
            <a:r>
              <a:rPr lang="lt-LT" sz="1600" dirty="0"/>
              <a:t>34.  Brandos darbas, technologijų ir menų brandos egzaminai ir gimtosios kalbos (baltarusių, lenkų, rusų, vokiečių) brandos egzamino kalbėjimo dalis neatidedama. </a:t>
            </a:r>
            <a:r>
              <a:rPr lang="lt-LT" sz="1600" b="1" dirty="0"/>
              <a:t>Brandos darbas, technologijų ir menų brandos egzaminai ir gimtosios kalbos (baltarusių, lenkų, rusų, vokiečių) brandos egzamino kalbėjimo dalis gali būti vykdomi nuotoliniu būdu, kai ugdymo procesas ar jo dalis šiuos egzaminus vykdančiose mokyklose vykdomas nuotoliniu mokymo proceso organizavimo būdu. Mokyklos vadovui nusprendus ir mokiniui sutikus, gali būti daromas  skaitmeninis</a:t>
            </a:r>
            <a:r>
              <a:rPr lang="lt-LT" sz="1600" b="1" i="1" dirty="0"/>
              <a:t> </a:t>
            </a:r>
            <a:r>
              <a:rPr lang="lt-LT" sz="1600" b="1" dirty="0"/>
              <a:t>garso ir vaizdo įrašas.</a:t>
            </a:r>
            <a:r>
              <a:rPr lang="lt-LT" sz="1600" b="1" i="1" dirty="0"/>
              <a:t> </a:t>
            </a:r>
            <a:r>
              <a:rPr lang="lt-LT" sz="1600" b="1" dirty="0"/>
              <a:t>Už įrašo darymą ir saugojimą atsakinga  mokykla.</a:t>
            </a:r>
          </a:p>
          <a:p>
            <a:endParaRPr lang="lt-LT" dirty="0"/>
          </a:p>
        </p:txBody>
      </p:sp>
      <p:sp>
        <p:nvSpPr>
          <p:cNvPr id="4" name="Skaidrės numerio vietos rezervavimo ženklas 3">
            <a:extLst>
              <a:ext uri="{FF2B5EF4-FFF2-40B4-BE49-F238E27FC236}">
                <a16:creationId xmlns:a16="http://schemas.microsoft.com/office/drawing/2014/main" id="{DA229518-B01A-4BF0-9E2D-0216EC6935F8}"/>
              </a:ext>
            </a:extLst>
          </p:cNvPr>
          <p:cNvSpPr>
            <a:spLocks noGrp="1"/>
          </p:cNvSpPr>
          <p:nvPr>
            <p:ph type="sldNum" sz="quarter" idx="12"/>
          </p:nvPr>
        </p:nvSpPr>
        <p:spPr/>
        <p:txBody>
          <a:bodyPr/>
          <a:lstStyle/>
          <a:p>
            <a:pPr>
              <a:defRPr/>
            </a:pPr>
            <a:fld id="{59F1B1B5-B080-4AD9-B170-C5558298A452}" type="slidenum">
              <a:rPr lang="lt-LT" smtClean="0"/>
              <a:pPr>
                <a:defRPr/>
              </a:pPr>
              <a:t>17</a:t>
            </a:fld>
            <a:endParaRPr lang="lt-LT"/>
          </a:p>
        </p:txBody>
      </p:sp>
      <p:sp>
        <p:nvSpPr>
          <p:cNvPr id="6" name="TextBox 5">
            <a:extLst>
              <a:ext uri="{FF2B5EF4-FFF2-40B4-BE49-F238E27FC236}">
                <a16:creationId xmlns:a16="http://schemas.microsoft.com/office/drawing/2014/main" id="{4416A7DD-0435-48C9-AF9E-D56C0AF016A6}"/>
              </a:ext>
            </a:extLst>
          </p:cNvPr>
          <p:cNvSpPr txBox="1"/>
          <p:nvPr/>
        </p:nvSpPr>
        <p:spPr>
          <a:xfrm rot="10800000" flipV="1">
            <a:off x="542900" y="260648"/>
            <a:ext cx="7772400" cy="2831544"/>
          </a:xfrm>
          <a:prstGeom prst="rect">
            <a:avLst/>
          </a:prstGeom>
          <a:noFill/>
        </p:spPr>
        <p:txBody>
          <a:bodyPr wrap="square">
            <a:spAutoFit/>
          </a:bodyPr>
          <a:lstStyle/>
          <a:p>
            <a:r>
              <a:rPr lang="lt-LT" dirty="0"/>
              <a:t>24.  </a:t>
            </a:r>
            <a:r>
              <a:rPr lang="lt-LT" sz="1600" dirty="0"/>
              <a:t>Mokinių supažindinimas su brandos darbo, dalyko brandos egzamino programa, Valstybinių brandos egzaminų </a:t>
            </a:r>
            <a:r>
              <a:rPr lang="lt-LT" sz="1600" dirty="0" err="1"/>
              <a:t>kriterinio</a:t>
            </a:r>
            <a:r>
              <a:rPr lang="lt-LT" sz="1600" dirty="0"/>
              <a:t> vertinimo nuostatais, šiuo Aprašu, brandos darbo, dalyko brandos egzamino vykdymo instrukcija, šių dokumentų pakeitimais ir technologijų brandos egzamino technine užduotimi fiksuojamas vidurinio ugdymo mokytojo dienyno arba vidurinio ugdymo dienyno (arba viename iš šių dienynų, sudarytų remiantis elektroninio dienyno duomenimis) skyriuje „Saugaus elgesio ir kiti instruktažai“. </a:t>
            </a:r>
            <a:r>
              <a:rPr lang="lt-LT" sz="1600" b="1" dirty="0"/>
              <a:t>Supažindinimui pasirašytinai prilygsta supažindinimas elektroniniu būdu, jei mokykla savo darbo tvarką reglamentuojančiuose teisės aktuose yra nustačiusi galimybę mokiniams pasirašyti kvalifikuotu elektroniniu parašu arba teisinę galią turinčiu elektroniniu parašu, kuris nėra kvalifikuotas elektroninis parašas</a:t>
            </a:r>
            <a:r>
              <a:rPr lang="lt-LT" sz="1600" dirty="0"/>
              <a:t>.</a:t>
            </a:r>
          </a:p>
        </p:txBody>
      </p:sp>
    </p:spTree>
    <p:extLst>
      <p:ext uri="{BB962C8B-B14F-4D97-AF65-F5344CB8AC3E}">
        <p14:creationId xmlns:p14="http://schemas.microsoft.com/office/powerpoint/2010/main" val="1339788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ksto vietos rezervavimo ženklas 9">
            <a:extLst>
              <a:ext uri="{FF2B5EF4-FFF2-40B4-BE49-F238E27FC236}">
                <a16:creationId xmlns:a16="http://schemas.microsoft.com/office/drawing/2014/main" id="{039CEBDF-0C6F-408D-8457-833F4B8E6BD7}"/>
              </a:ext>
            </a:extLst>
          </p:cNvPr>
          <p:cNvSpPr>
            <a:spLocks noGrp="1"/>
          </p:cNvSpPr>
          <p:nvPr>
            <p:ph type="body" idx="1"/>
          </p:nvPr>
        </p:nvSpPr>
        <p:spPr>
          <a:xfrm>
            <a:off x="685800" y="3429000"/>
            <a:ext cx="7772400" cy="2304256"/>
          </a:xfrm>
        </p:spPr>
        <p:txBody>
          <a:bodyPr/>
          <a:lstStyle/>
          <a:p>
            <a:r>
              <a:rPr lang="lt-LT" dirty="0"/>
              <a:t>57. Savivaldybės teritorijoje skiriamas ne mažiau kaip vienas dalyko mokyklinio brandos egzamino centras. Daugiau centrų galima skirti dalykų egzaminams tuo atveju, jeigu kiekviename centre brandos egzaminą laikys ne mažiau kaip </a:t>
            </a:r>
            <a:r>
              <a:rPr lang="lt-LT" strike="sngStrike" dirty="0"/>
              <a:t>15</a:t>
            </a:r>
            <a:r>
              <a:rPr lang="lt-LT" dirty="0"/>
              <a:t> </a:t>
            </a:r>
            <a:r>
              <a:rPr lang="lt-LT" b="1" dirty="0"/>
              <a:t>10 kandidatų</a:t>
            </a:r>
            <a:endParaRPr lang="lt-LT" dirty="0"/>
          </a:p>
        </p:txBody>
      </p:sp>
      <p:sp>
        <p:nvSpPr>
          <p:cNvPr id="4" name="Skaidrės numerio vietos rezervavimo ženklas 3">
            <a:extLst>
              <a:ext uri="{FF2B5EF4-FFF2-40B4-BE49-F238E27FC236}">
                <a16:creationId xmlns:a16="http://schemas.microsoft.com/office/drawing/2014/main" id="{DA229518-B01A-4BF0-9E2D-0216EC6935F8}"/>
              </a:ext>
            </a:extLst>
          </p:cNvPr>
          <p:cNvSpPr>
            <a:spLocks noGrp="1"/>
          </p:cNvSpPr>
          <p:nvPr>
            <p:ph type="sldNum" sz="quarter" idx="12"/>
          </p:nvPr>
        </p:nvSpPr>
        <p:spPr/>
        <p:txBody>
          <a:bodyPr/>
          <a:lstStyle/>
          <a:p>
            <a:pPr>
              <a:defRPr/>
            </a:pPr>
            <a:fld id="{59F1B1B5-B080-4AD9-B170-C5558298A452}" type="slidenum">
              <a:rPr lang="lt-LT" smtClean="0"/>
              <a:pPr>
                <a:defRPr/>
              </a:pPr>
              <a:t>18</a:t>
            </a:fld>
            <a:endParaRPr lang="lt-LT"/>
          </a:p>
        </p:txBody>
      </p:sp>
      <p:sp>
        <p:nvSpPr>
          <p:cNvPr id="6" name="TextBox 5">
            <a:extLst>
              <a:ext uri="{FF2B5EF4-FFF2-40B4-BE49-F238E27FC236}">
                <a16:creationId xmlns:a16="http://schemas.microsoft.com/office/drawing/2014/main" id="{4416A7DD-0435-48C9-AF9E-D56C0AF016A6}"/>
              </a:ext>
            </a:extLst>
          </p:cNvPr>
          <p:cNvSpPr txBox="1"/>
          <p:nvPr/>
        </p:nvSpPr>
        <p:spPr>
          <a:xfrm rot="10800000" flipV="1">
            <a:off x="899592" y="924659"/>
            <a:ext cx="7344816" cy="2246769"/>
          </a:xfrm>
          <a:prstGeom prst="rect">
            <a:avLst/>
          </a:prstGeom>
          <a:noFill/>
        </p:spPr>
        <p:txBody>
          <a:bodyPr wrap="square">
            <a:spAutoFit/>
          </a:bodyPr>
          <a:lstStyle/>
          <a:p>
            <a:r>
              <a:rPr lang="lt-LT" sz="2000" dirty="0"/>
              <a:t>53. Savivaldybės teritorijoje gali būti skiriama daugiau dalyko valstybinio brandos egzamino centrų, jei kiekviename iš jų turi laikyti ne mažiau </a:t>
            </a:r>
            <a:r>
              <a:rPr lang="lt-LT" sz="2000" b="1" dirty="0"/>
              <a:t>kaip </a:t>
            </a:r>
            <a:r>
              <a:rPr lang="lt-LT" sz="2000" b="1" strike="sngStrike" dirty="0"/>
              <a:t>60</a:t>
            </a:r>
            <a:r>
              <a:rPr lang="lt-LT" sz="2000" b="1" dirty="0"/>
              <a:t> 49 kandidatai</a:t>
            </a:r>
            <a:r>
              <a:rPr lang="lt-LT" sz="2000" dirty="0"/>
              <a:t>. Šis skaičius netaikomas informacinių technologijų valstybinio brandos egzamino centrams steigti. Informacinių technologijų brandos egzaminui laikyti taikomas reikalavimas steigti ne mažiau kaip vieną centrą savivaldybės teritorijoje.</a:t>
            </a:r>
          </a:p>
        </p:txBody>
      </p:sp>
    </p:spTree>
    <p:extLst>
      <p:ext uri="{BB962C8B-B14F-4D97-AF65-F5344CB8AC3E}">
        <p14:creationId xmlns:p14="http://schemas.microsoft.com/office/powerpoint/2010/main" val="26180997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ksto vietos rezervavimo ženklas 9">
            <a:extLst>
              <a:ext uri="{FF2B5EF4-FFF2-40B4-BE49-F238E27FC236}">
                <a16:creationId xmlns:a16="http://schemas.microsoft.com/office/drawing/2014/main" id="{039CEBDF-0C6F-408D-8457-833F4B8E6BD7}"/>
              </a:ext>
            </a:extLst>
          </p:cNvPr>
          <p:cNvSpPr>
            <a:spLocks noGrp="1"/>
          </p:cNvSpPr>
          <p:nvPr>
            <p:ph type="body" idx="1"/>
          </p:nvPr>
        </p:nvSpPr>
        <p:spPr>
          <a:xfrm>
            <a:off x="815188" y="4293096"/>
            <a:ext cx="7772400" cy="2304256"/>
          </a:xfrm>
        </p:spPr>
        <p:txBody>
          <a:bodyPr/>
          <a:lstStyle/>
          <a:p>
            <a:r>
              <a:rPr lang="lt-LT" dirty="0"/>
              <a:t>119. Mokyklinio brandos egzamino vertinimo komisijos pirmininkas pagrindinės sesijos metu per tris darbo dienas (lietuvių kalbos ir literatūros ir gimtųjų kalbų (baltarusių, lenkų, rusų, vokiečių) mokyklinių brandos egzaminų vertinimo komisijų pirmininkai – </a:t>
            </a:r>
            <a:r>
              <a:rPr lang="lt-LT" b="1" dirty="0"/>
              <a:t>per </a:t>
            </a:r>
            <a:r>
              <a:rPr lang="lt-LT" b="1" strike="sngStrike" dirty="0"/>
              <a:t>7</a:t>
            </a:r>
            <a:r>
              <a:rPr lang="lt-LT" b="1" dirty="0"/>
              <a:t> 8 darbo dienas</a:t>
            </a:r>
            <a:r>
              <a:rPr lang="lt-LT" dirty="0"/>
              <a:t>), pakartotinės sesijos metu – per dvi darbo dienas, lietuvių kalbos ir literatūros ir gimtųjų kalbų (baltarusių, lenkų, rusų, vokiečių) mokyklinių brandos egzaminų vertinimo komisijų pirmininkai – per tris darbo dienas po brandos egzamino (muzikologijos mokyklinio brandos egzamino vertinimo komisijų pirmininkai – po kiekvienos egzamino dalies) pasirašo duomenų perdavimo sistemoje KELTAS užpildytas ir išspausdintas kandidatų gautų taškų suvestines.</a:t>
            </a:r>
          </a:p>
        </p:txBody>
      </p:sp>
      <p:sp>
        <p:nvSpPr>
          <p:cNvPr id="4" name="Skaidrės numerio vietos rezervavimo ženklas 3">
            <a:extLst>
              <a:ext uri="{FF2B5EF4-FFF2-40B4-BE49-F238E27FC236}">
                <a16:creationId xmlns:a16="http://schemas.microsoft.com/office/drawing/2014/main" id="{DA229518-B01A-4BF0-9E2D-0216EC6935F8}"/>
              </a:ext>
            </a:extLst>
          </p:cNvPr>
          <p:cNvSpPr>
            <a:spLocks noGrp="1"/>
          </p:cNvSpPr>
          <p:nvPr>
            <p:ph type="sldNum" sz="quarter" idx="12"/>
          </p:nvPr>
        </p:nvSpPr>
        <p:spPr/>
        <p:txBody>
          <a:bodyPr/>
          <a:lstStyle/>
          <a:p>
            <a:pPr>
              <a:defRPr/>
            </a:pPr>
            <a:fld id="{59F1B1B5-B080-4AD9-B170-C5558298A452}" type="slidenum">
              <a:rPr lang="lt-LT" smtClean="0"/>
              <a:pPr>
                <a:defRPr/>
              </a:pPr>
              <a:t>19</a:t>
            </a:fld>
            <a:endParaRPr lang="lt-LT"/>
          </a:p>
        </p:txBody>
      </p:sp>
      <p:sp>
        <p:nvSpPr>
          <p:cNvPr id="6" name="TextBox 5">
            <a:extLst>
              <a:ext uri="{FF2B5EF4-FFF2-40B4-BE49-F238E27FC236}">
                <a16:creationId xmlns:a16="http://schemas.microsoft.com/office/drawing/2014/main" id="{4416A7DD-0435-48C9-AF9E-D56C0AF016A6}"/>
              </a:ext>
            </a:extLst>
          </p:cNvPr>
          <p:cNvSpPr txBox="1"/>
          <p:nvPr/>
        </p:nvSpPr>
        <p:spPr>
          <a:xfrm rot="10800000" flipV="1">
            <a:off x="755576" y="179351"/>
            <a:ext cx="7344816" cy="2308324"/>
          </a:xfrm>
          <a:prstGeom prst="rect">
            <a:avLst/>
          </a:prstGeom>
          <a:noFill/>
        </p:spPr>
        <p:txBody>
          <a:bodyPr wrap="square">
            <a:spAutoFit/>
          </a:bodyPr>
          <a:lstStyle/>
          <a:p>
            <a:r>
              <a:rPr lang="lt-LT" dirty="0"/>
              <a:t>61.5. sudaro sąrašus mokinių ir buvusių mokinių, kurie: brandos egzaminus laikys namie, atskiroje patalpoje – iki lapkričio 30 dienos; yra atleisti nuo užsienio kalbos (anglų, prancūzų, rusų, vokiečių) brandos egzamino klausymo dalies, nelaikys brandos egzamino dėl neišlaikytos lietuvių kalbos ir literatūros įskaitos – iki </a:t>
            </a:r>
            <a:r>
              <a:rPr lang="lt-LT" b="1" dirty="0"/>
              <a:t>gegužės </a:t>
            </a:r>
            <a:r>
              <a:rPr lang="lt-LT" b="1" strike="sngStrike" dirty="0"/>
              <a:t>27</a:t>
            </a:r>
            <a:r>
              <a:rPr lang="lt-LT" b="1" dirty="0"/>
              <a:t> 23 dienos</a:t>
            </a:r>
            <a:r>
              <a:rPr lang="lt-LT" dirty="0"/>
              <a:t>; kuriems valstybinis ar mokyklinis brandos egzaminas atidėtas, kurie atleisti nuo brandos egzaminų – per dvi darbo dienas po dalyko brandos egzamino vykdymo dienos</a:t>
            </a:r>
          </a:p>
        </p:txBody>
      </p:sp>
    </p:spTree>
    <p:extLst>
      <p:ext uri="{BB962C8B-B14F-4D97-AF65-F5344CB8AC3E}">
        <p14:creationId xmlns:p14="http://schemas.microsoft.com/office/powerpoint/2010/main" val="5510255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lt-LT" sz="2800" b="1" dirty="0"/>
              <a:t>2020-2021 m. m. BE tvarkaraštis</a:t>
            </a:r>
            <a:br>
              <a:rPr lang="lt-LT" sz="2800" b="1" dirty="0"/>
            </a:br>
            <a:r>
              <a:rPr lang="lt-LT" sz="2800" b="1" dirty="0"/>
              <a:t>(Egzaminai ugdymo procese)</a:t>
            </a:r>
          </a:p>
        </p:txBody>
      </p:sp>
      <p:sp>
        <p:nvSpPr>
          <p:cNvPr id="3" name="Content Placeholder 2"/>
          <p:cNvSpPr>
            <a:spLocks noGrp="1"/>
          </p:cNvSpPr>
          <p:nvPr>
            <p:ph idx="1"/>
          </p:nvPr>
        </p:nvSpPr>
        <p:spPr/>
        <p:txBody>
          <a:bodyPr/>
          <a:lstStyle/>
          <a:p>
            <a:endParaRPr lang="lt-LT" dirty="0"/>
          </a:p>
        </p:txBody>
      </p:sp>
      <p:graphicFrame>
        <p:nvGraphicFramePr>
          <p:cNvPr id="4" name="Table 3"/>
          <p:cNvGraphicFramePr>
            <a:graphicFrameLocks noGrp="1"/>
          </p:cNvGraphicFramePr>
          <p:nvPr>
            <p:extLst>
              <p:ext uri="{D42A27DB-BD31-4B8C-83A1-F6EECF244321}">
                <p14:modId xmlns:p14="http://schemas.microsoft.com/office/powerpoint/2010/main" val="144831149"/>
              </p:ext>
            </p:extLst>
          </p:nvPr>
        </p:nvGraphicFramePr>
        <p:xfrm>
          <a:off x="611560" y="1628800"/>
          <a:ext cx="7776863" cy="4457445"/>
        </p:xfrm>
        <a:graphic>
          <a:graphicData uri="http://schemas.openxmlformats.org/drawingml/2006/table">
            <a:tbl>
              <a:tblPr firstRow="1" firstCol="1" lastRow="1" lastCol="1" bandRow="1" bandCol="1">
                <a:tableStyleId>{5C22544A-7EE6-4342-B048-85BDC9FD1C3A}</a:tableStyleId>
              </a:tblPr>
              <a:tblGrid>
                <a:gridCol w="3211666">
                  <a:extLst>
                    <a:ext uri="{9D8B030D-6E8A-4147-A177-3AD203B41FA5}">
                      <a16:colId xmlns:a16="http://schemas.microsoft.com/office/drawing/2014/main" val="20000"/>
                    </a:ext>
                  </a:extLst>
                </a:gridCol>
                <a:gridCol w="1015115">
                  <a:extLst>
                    <a:ext uri="{9D8B030D-6E8A-4147-A177-3AD203B41FA5}">
                      <a16:colId xmlns:a16="http://schemas.microsoft.com/office/drawing/2014/main" val="20001"/>
                    </a:ext>
                  </a:extLst>
                </a:gridCol>
                <a:gridCol w="3550082">
                  <a:extLst>
                    <a:ext uri="{9D8B030D-6E8A-4147-A177-3AD203B41FA5}">
                      <a16:colId xmlns:a16="http://schemas.microsoft.com/office/drawing/2014/main" val="20002"/>
                    </a:ext>
                  </a:extLst>
                </a:gridCol>
              </a:tblGrid>
              <a:tr h="799117">
                <a:tc>
                  <a:txBody>
                    <a:bodyPr/>
                    <a:lstStyle/>
                    <a:p>
                      <a:pPr algn="ctr">
                        <a:lnSpc>
                          <a:spcPct val="115000"/>
                        </a:lnSpc>
                        <a:spcAft>
                          <a:spcPts val="0"/>
                        </a:spcAft>
                      </a:pPr>
                      <a:r>
                        <a:rPr lang="lt-LT" sz="1400" dirty="0">
                          <a:solidFill>
                            <a:schemeClr val="tx1"/>
                          </a:solidFill>
                          <a:effectLst/>
                        </a:rPr>
                        <a:t>Egzaminas</a:t>
                      </a:r>
                      <a:endParaRPr lang="lt-LT" sz="1400" dirty="0">
                        <a:solidFill>
                          <a:schemeClr val="tx1"/>
                        </a:solidFill>
                        <a:effectLst/>
                        <a:latin typeface="Times New Roman"/>
                        <a:ea typeface="Times New Roman"/>
                      </a:endParaRPr>
                    </a:p>
                  </a:txBody>
                  <a:tcPr marL="68580" marR="68580" marT="0" marB="0" anchor="ctr"/>
                </a:tc>
                <a:tc>
                  <a:txBody>
                    <a:bodyPr/>
                    <a:lstStyle/>
                    <a:p>
                      <a:pPr algn="ctr">
                        <a:lnSpc>
                          <a:spcPct val="115000"/>
                        </a:lnSpc>
                        <a:spcAft>
                          <a:spcPts val="0"/>
                        </a:spcAft>
                      </a:pPr>
                      <a:r>
                        <a:rPr lang="lt-LT" sz="1400" dirty="0">
                          <a:solidFill>
                            <a:schemeClr val="tx1"/>
                          </a:solidFill>
                          <a:effectLst/>
                        </a:rPr>
                        <a:t>Egzamino tipas</a:t>
                      </a:r>
                      <a:endParaRPr lang="lt-LT" sz="1400" dirty="0">
                        <a:solidFill>
                          <a:schemeClr val="tx1"/>
                        </a:solidFill>
                        <a:effectLst/>
                        <a:latin typeface="Times New Roman"/>
                        <a:ea typeface="Times New Roman"/>
                      </a:endParaRPr>
                    </a:p>
                  </a:txBody>
                  <a:tcPr marL="68580" marR="68580" marT="0" marB="0" anchor="ctr"/>
                </a:tc>
                <a:tc>
                  <a:txBody>
                    <a:bodyPr/>
                    <a:lstStyle/>
                    <a:p>
                      <a:pPr algn="ctr">
                        <a:lnSpc>
                          <a:spcPct val="115000"/>
                        </a:lnSpc>
                        <a:spcAft>
                          <a:spcPts val="0"/>
                        </a:spcAft>
                      </a:pPr>
                      <a:r>
                        <a:rPr lang="lt-LT" sz="1400" dirty="0">
                          <a:solidFill>
                            <a:schemeClr val="tx1"/>
                          </a:solidFill>
                          <a:effectLst/>
                        </a:rPr>
                        <a:t>Data</a:t>
                      </a:r>
                      <a:endParaRPr lang="lt-LT" sz="1400" dirty="0">
                        <a:solidFill>
                          <a:schemeClr val="tx1"/>
                        </a:solidFill>
                        <a:effectLst/>
                        <a:latin typeface="Times New Roman"/>
                        <a:ea typeface="Times New Roman"/>
                      </a:endParaRPr>
                    </a:p>
                  </a:txBody>
                  <a:tcPr marL="68580" marR="68580" marT="0" marB="0" anchor="ctr"/>
                </a:tc>
                <a:extLst>
                  <a:ext uri="{0D108BD9-81ED-4DB2-BD59-A6C34878D82A}">
                    <a16:rowId xmlns:a16="http://schemas.microsoft.com/office/drawing/2014/main" val="10000"/>
                  </a:ext>
                </a:extLst>
              </a:tr>
              <a:tr h="422292">
                <a:tc>
                  <a:txBody>
                    <a:bodyPr/>
                    <a:lstStyle/>
                    <a:p>
                      <a:pPr>
                        <a:lnSpc>
                          <a:spcPct val="115000"/>
                        </a:lnSpc>
                        <a:spcAft>
                          <a:spcPts val="0"/>
                        </a:spcAft>
                      </a:pPr>
                      <a:r>
                        <a:rPr lang="lt-LT" sz="1400" dirty="0">
                          <a:solidFill>
                            <a:schemeClr val="tx1"/>
                          </a:solidFill>
                          <a:effectLst/>
                        </a:rPr>
                        <a:t>2. Technologijos</a:t>
                      </a:r>
                      <a:endParaRPr lang="lt-LT" sz="1400" dirty="0">
                        <a:solidFill>
                          <a:schemeClr val="tx1"/>
                        </a:solidFill>
                        <a:effectLst/>
                        <a:latin typeface="Times New Roman"/>
                        <a:ea typeface="Times New Roman"/>
                      </a:endParaRPr>
                    </a:p>
                  </a:txBody>
                  <a:tcPr marL="68580" marR="68580" marT="0" marB="0"/>
                </a:tc>
                <a:tc>
                  <a:txBody>
                    <a:bodyPr/>
                    <a:lstStyle/>
                    <a:p>
                      <a:pPr>
                        <a:lnSpc>
                          <a:spcPct val="115000"/>
                        </a:lnSpc>
                        <a:spcAft>
                          <a:spcPts val="0"/>
                        </a:spcAft>
                      </a:pPr>
                      <a:r>
                        <a:rPr lang="lt-LT" sz="1400" dirty="0">
                          <a:solidFill>
                            <a:schemeClr val="tx1"/>
                          </a:solidFill>
                          <a:effectLst/>
                        </a:rPr>
                        <a:t>Mokyklinis</a:t>
                      </a:r>
                      <a:endParaRPr lang="lt-LT" sz="1400" dirty="0">
                        <a:solidFill>
                          <a:schemeClr val="tx1"/>
                        </a:solidFill>
                        <a:effectLst/>
                        <a:latin typeface="Times New Roman"/>
                        <a:ea typeface="Times New Roman"/>
                      </a:endParaRPr>
                    </a:p>
                  </a:txBody>
                  <a:tcPr marL="68580" marR="68580" marT="0" marB="0"/>
                </a:tc>
                <a:tc>
                  <a:txBody>
                    <a:bodyPr/>
                    <a:lstStyle/>
                    <a:p>
                      <a:pPr indent="-40005">
                        <a:lnSpc>
                          <a:spcPct val="115000"/>
                        </a:lnSpc>
                        <a:spcAft>
                          <a:spcPts val="0"/>
                        </a:spcAft>
                      </a:pPr>
                      <a:r>
                        <a:rPr lang="lt-LT" sz="1400" dirty="0">
                          <a:solidFill>
                            <a:schemeClr val="tx1"/>
                          </a:solidFill>
                          <a:effectLst/>
                        </a:rPr>
                        <a:t>2020 m. spalio 1 d. – 2021 m. gegužės 10 d.</a:t>
                      </a:r>
                      <a:endParaRPr lang="lt-LT" sz="1400" dirty="0">
                        <a:solidFill>
                          <a:schemeClr val="tx1"/>
                        </a:solidFill>
                        <a:effectLst/>
                        <a:latin typeface="Times New Roman"/>
                        <a:ea typeface="Times New Roman"/>
                      </a:endParaRPr>
                    </a:p>
                  </a:txBody>
                  <a:tcPr marL="68580" marR="68580" marT="0" marB="0" anchor="ctr"/>
                </a:tc>
                <a:extLst>
                  <a:ext uri="{0D108BD9-81ED-4DB2-BD59-A6C34878D82A}">
                    <a16:rowId xmlns:a16="http://schemas.microsoft.com/office/drawing/2014/main" val="10001"/>
                  </a:ext>
                </a:extLst>
              </a:tr>
              <a:tr h="459663">
                <a:tc>
                  <a:txBody>
                    <a:bodyPr/>
                    <a:lstStyle/>
                    <a:p>
                      <a:pPr>
                        <a:lnSpc>
                          <a:spcPct val="115000"/>
                        </a:lnSpc>
                        <a:spcAft>
                          <a:spcPts val="0"/>
                        </a:spcAft>
                      </a:pPr>
                      <a:r>
                        <a:rPr lang="lt-LT" sz="1400" dirty="0">
                          <a:solidFill>
                            <a:schemeClr val="tx1"/>
                          </a:solidFill>
                          <a:effectLst/>
                        </a:rPr>
                        <a:t>3. Menai</a:t>
                      </a:r>
                      <a:endParaRPr lang="lt-LT" sz="1400" dirty="0">
                        <a:solidFill>
                          <a:schemeClr val="tx1"/>
                        </a:solidFill>
                        <a:effectLst/>
                        <a:latin typeface="Times New Roman"/>
                        <a:ea typeface="Times New Roman"/>
                      </a:endParaRPr>
                    </a:p>
                  </a:txBody>
                  <a:tcPr marL="68580" marR="68580" marT="0" marB="0"/>
                </a:tc>
                <a:tc>
                  <a:txBody>
                    <a:bodyPr/>
                    <a:lstStyle/>
                    <a:p>
                      <a:pPr>
                        <a:lnSpc>
                          <a:spcPct val="115000"/>
                        </a:lnSpc>
                        <a:spcAft>
                          <a:spcPts val="0"/>
                        </a:spcAft>
                      </a:pPr>
                      <a:r>
                        <a:rPr lang="lt-LT" sz="1400" dirty="0">
                          <a:solidFill>
                            <a:schemeClr val="tx1"/>
                          </a:solidFill>
                          <a:effectLst/>
                        </a:rPr>
                        <a:t>Mokyklinis</a:t>
                      </a:r>
                      <a:endParaRPr lang="lt-LT" sz="1400" dirty="0">
                        <a:solidFill>
                          <a:schemeClr val="tx1"/>
                        </a:solidFill>
                        <a:effectLst/>
                        <a:latin typeface="Times New Roman"/>
                        <a:ea typeface="Times New Roman"/>
                      </a:endParaRPr>
                    </a:p>
                  </a:txBody>
                  <a:tcPr marL="68580" marR="68580" marT="0" marB="0"/>
                </a:tc>
                <a:tc>
                  <a:txBody>
                    <a:bodyPr/>
                    <a:lstStyle/>
                    <a:p>
                      <a:pPr indent="-40005">
                        <a:lnSpc>
                          <a:spcPct val="115000"/>
                        </a:lnSpc>
                        <a:spcAft>
                          <a:spcPts val="0"/>
                        </a:spcAft>
                      </a:pPr>
                      <a:r>
                        <a:rPr lang="lt-LT" sz="1400" dirty="0">
                          <a:solidFill>
                            <a:schemeClr val="tx1"/>
                          </a:solidFill>
                          <a:effectLst/>
                        </a:rPr>
                        <a:t>2020 m. spalio 1 d. – 2021 m. gegužės 10 d.</a:t>
                      </a:r>
                      <a:endParaRPr lang="lt-LT" sz="1400" dirty="0">
                        <a:solidFill>
                          <a:schemeClr val="tx1"/>
                        </a:solidFill>
                        <a:effectLst/>
                        <a:latin typeface="Times New Roman"/>
                        <a:ea typeface="Times New Roman"/>
                      </a:endParaRPr>
                    </a:p>
                  </a:txBody>
                  <a:tcPr marL="68580" marR="68580" marT="0" marB="0" anchor="ctr"/>
                </a:tc>
                <a:extLst>
                  <a:ext uri="{0D108BD9-81ED-4DB2-BD59-A6C34878D82A}">
                    <a16:rowId xmlns:a16="http://schemas.microsoft.com/office/drawing/2014/main" val="10002"/>
                  </a:ext>
                </a:extLst>
              </a:tr>
              <a:tr h="799117">
                <a:tc>
                  <a:txBody>
                    <a:bodyPr/>
                    <a:lstStyle/>
                    <a:p>
                      <a:pPr>
                        <a:lnSpc>
                          <a:spcPct val="115000"/>
                        </a:lnSpc>
                        <a:spcAft>
                          <a:spcPts val="0"/>
                        </a:spcAft>
                      </a:pPr>
                      <a:r>
                        <a:rPr lang="lt-LT" sz="1400">
                          <a:solidFill>
                            <a:schemeClr val="tx1"/>
                          </a:solidFill>
                          <a:effectLst/>
                        </a:rPr>
                        <a:t>4. Gimtoji kalba (baltarusių, lenkų, rusų, vokiečių) (I dalis) </a:t>
                      </a:r>
                      <a:endParaRPr lang="lt-LT" sz="1400">
                        <a:solidFill>
                          <a:schemeClr val="tx1"/>
                        </a:solidFill>
                        <a:effectLst/>
                        <a:latin typeface="Times New Roman"/>
                        <a:ea typeface="Times New Roman"/>
                      </a:endParaRPr>
                    </a:p>
                  </a:txBody>
                  <a:tcPr marL="68580" marR="68580" marT="0" marB="0"/>
                </a:tc>
                <a:tc>
                  <a:txBody>
                    <a:bodyPr/>
                    <a:lstStyle/>
                    <a:p>
                      <a:pPr>
                        <a:lnSpc>
                          <a:spcPct val="115000"/>
                        </a:lnSpc>
                        <a:spcAft>
                          <a:spcPts val="0"/>
                        </a:spcAft>
                      </a:pPr>
                      <a:r>
                        <a:rPr lang="lt-LT" sz="1400">
                          <a:solidFill>
                            <a:schemeClr val="tx1"/>
                          </a:solidFill>
                          <a:effectLst/>
                        </a:rPr>
                        <a:t>Mokyklinis</a:t>
                      </a:r>
                      <a:endParaRPr lang="lt-LT" sz="1400">
                        <a:solidFill>
                          <a:schemeClr val="tx1"/>
                        </a:solidFill>
                        <a:effectLst/>
                        <a:latin typeface="Times New Roman"/>
                        <a:ea typeface="Times New Roman"/>
                      </a:endParaRPr>
                    </a:p>
                  </a:txBody>
                  <a:tcPr marL="68580" marR="68580" marT="0" marB="0"/>
                </a:tc>
                <a:tc>
                  <a:txBody>
                    <a:bodyPr/>
                    <a:lstStyle/>
                    <a:p>
                      <a:pPr>
                        <a:lnSpc>
                          <a:spcPct val="115000"/>
                        </a:lnSpc>
                        <a:spcAft>
                          <a:spcPts val="0"/>
                        </a:spcAft>
                      </a:pPr>
                      <a:r>
                        <a:rPr lang="lt-LT" sz="1400" dirty="0">
                          <a:solidFill>
                            <a:schemeClr val="tx1"/>
                          </a:solidFill>
                          <a:effectLst/>
                        </a:rPr>
                        <a:t>2021 m. balandžio 2 d. – 2021 m. gegužės 18 d., išskyrus balandžio 6–9 dienomis*</a:t>
                      </a:r>
                      <a:endParaRPr lang="lt-LT" sz="1400" dirty="0">
                        <a:solidFill>
                          <a:schemeClr val="tx1"/>
                        </a:solidFill>
                        <a:effectLst/>
                        <a:latin typeface="Times New Roman"/>
                        <a:ea typeface="Times New Roman"/>
                      </a:endParaRPr>
                    </a:p>
                  </a:txBody>
                  <a:tcPr marL="68580" marR="68580" marT="0" marB="0"/>
                </a:tc>
                <a:extLst>
                  <a:ext uri="{0D108BD9-81ED-4DB2-BD59-A6C34878D82A}">
                    <a16:rowId xmlns:a16="http://schemas.microsoft.com/office/drawing/2014/main" val="10003"/>
                  </a:ext>
                </a:extLst>
              </a:tr>
              <a:tr h="1912299">
                <a:tc>
                  <a:txBody>
                    <a:bodyPr/>
                    <a:lstStyle/>
                    <a:p>
                      <a:pPr>
                        <a:lnSpc>
                          <a:spcPct val="115000"/>
                        </a:lnSpc>
                        <a:spcAft>
                          <a:spcPts val="0"/>
                        </a:spcAft>
                      </a:pPr>
                      <a:r>
                        <a:rPr lang="lt-LT" sz="1400">
                          <a:solidFill>
                            <a:schemeClr val="tx1"/>
                          </a:solidFill>
                          <a:effectLst/>
                        </a:rPr>
                        <a:t>5. Brandos darbas:</a:t>
                      </a:r>
                    </a:p>
                    <a:p>
                      <a:pPr>
                        <a:lnSpc>
                          <a:spcPct val="115000"/>
                        </a:lnSpc>
                        <a:spcAft>
                          <a:spcPts val="0"/>
                        </a:spcAft>
                      </a:pPr>
                      <a:r>
                        <a:rPr lang="lt-LT" sz="1400">
                          <a:solidFill>
                            <a:schemeClr val="tx1"/>
                          </a:solidFill>
                          <a:effectLst/>
                        </a:rPr>
                        <a:t>5.1. IV gimnazijų klasių mokiniams</a:t>
                      </a:r>
                    </a:p>
                    <a:p>
                      <a:pPr>
                        <a:lnSpc>
                          <a:spcPct val="115000"/>
                        </a:lnSpc>
                        <a:spcAft>
                          <a:spcPts val="0"/>
                        </a:spcAft>
                      </a:pPr>
                      <a:r>
                        <a:rPr lang="lt-LT" sz="1400">
                          <a:solidFill>
                            <a:schemeClr val="tx1"/>
                          </a:solidFill>
                          <a:effectLst/>
                        </a:rPr>
                        <a:t>5.2. III gimnazijų klasių mokiniams</a:t>
                      </a:r>
                      <a:endParaRPr lang="lt-LT" sz="1400">
                        <a:solidFill>
                          <a:schemeClr val="tx1"/>
                        </a:solidFill>
                        <a:effectLst/>
                        <a:latin typeface="Times New Roman"/>
                        <a:ea typeface="Times New Roman"/>
                      </a:endParaRPr>
                    </a:p>
                  </a:txBody>
                  <a:tcPr marL="68580" marR="68580" marT="0" marB="0"/>
                </a:tc>
                <a:tc>
                  <a:txBody>
                    <a:bodyPr/>
                    <a:lstStyle/>
                    <a:p>
                      <a:pPr>
                        <a:lnSpc>
                          <a:spcPct val="115000"/>
                        </a:lnSpc>
                        <a:spcAft>
                          <a:spcPts val="0"/>
                        </a:spcAft>
                      </a:pPr>
                      <a:r>
                        <a:rPr lang="lt-LT" sz="1400">
                          <a:solidFill>
                            <a:schemeClr val="tx1"/>
                          </a:solidFill>
                          <a:effectLst/>
                        </a:rPr>
                        <a:t>Mokyklinis</a:t>
                      </a:r>
                      <a:endParaRPr lang="lt-LT" sz="1400">
                        <a:solidFill>
                          <a:schemeClr val="tx1"/>
                        </a:solidFill>
                        <a:effectLst/>
                        <a:latin typeface="Times New Roman"/>
                        <a:ea typeface="Times New Roman"/>
                      </a:endParaRPr>
                    </a:p>
                  </a:txBody>
                  <a:tcPr marL="68580" marR="68580" marT="0" marB="0"/>
                </a:tc>
                <a:tc>
                  <a:txBody>
                    <a:bodyPr/>
                    <a:lstStyle/>
                    <a:p>
                      <a:pPr>
                        <a:lnSpc>
                          <a:spcPct val="115000"/>
                        </a:lnSpc>
                        <a:spcAft>
                          <a:spcPts val="0"/>
                        </a:spcAft>
                      </a:pPr>
                      <a:r>
                        <a:rPr lang="lt-LT" sz="1400" dirty="0">
                          <a:solidFill>
                            <a:schemeClr val="tx1"/>
                          </a:solidFill>
                          <a:effectLst/>
                        </a:rPr>
                        <a:t> </a:t>
                      </a:r>
                    </a:p>
                    <a:p>
                      <a:pPr>
                        <a:lnSpc>
                          <a:spcPct val="115000"/>
                        </a:lnSpc>
                        <a:spcAft>
                          <a:spcPts val="0"/>
                        </a:spcAft>
                      </a:pPr>
                      <a:r>
                        <a:rPr lang="lt-LT" sz="1400" dirty="0">
                          <a:solidFill>
                            <a:schemeClr val="tx1"/>
                          </a:solidFill>
                          <a:effectLst/>
                        </a:rPr>
                        <a:t>2020 m. spalio 1 d. – 2021 m. gegužės10 d.</a:t>
                      </a:r>
                    </a:p>
                    <a:p>
                      <a:pPr>
                        <a:lnSpc>
                          <a:spcPct val="115000"/>
                        </a:lnSpc>
                        <a:spcAft>
                          <a:spcPts val="0"/>
                        </a:spcAft>
                      </a:pPr>
                      <a:r>
                        <a:rPr lang="lt-LT" sz="1400" dirty="0">
                          <a:solidFill>
                            <a:schemeClr val="tx1"/>
                          </a:solidFill>
                          <a:effectLst/>
                        </a:rPr>
                        <a:t>2021 m. sausio 30 d. – 2022 m. gegužės 10 d.</a:t>
                      </a:r>
                    </a:p>
                    <a:p>
                      <a:pPr>
                        <a:lnSpc>
                          <a:spcPct val="115000"/>
                        </a:lnSpc>
                        <a:spcAft>
                          <a:spcPts val="0"/>
                        </a:spcAft>
                      </a:pPr>
                      <a:r>
                        <a:rPr lang="lt-LT" sz="1400" dirty="0">
                          <a:solidFill>
                            <a:schemeClr val="tx1"/>
                          </a:solidFill>
                          <a:effectLst/>
                        </a:rPr>
                        <a:t> </a:t>
                      </a:r>
                      <a:endParaRPr lang="lt-LT" sz="1400" dirty="0">
                        <a:solidFill>
                          <a:schemeClr val="tx1"/>
                        </a:solidFill>
                        <a:effectLst/>
                        <a:latin typeface="Times New Roman"/>
                        <a:ea typeface="Times New Roman"/>
                      </a:endParaRPr>
                    </a:p>
                  </a:txBody>
                  <a:tcPr marL="36195" marR="36195"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5976683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80920" cy="864096"/>
          </a:xfrm>
        </p:spPr>
        <p:txBody>
          <a:bodyPr>
            <a:normAutofit fontScale="90000"/>
          </a:bodyPr>
          <a:lstStyle/>
          <a:p>
            <a:r>
              <a:rPr lang="lt-LT" sz="3200" b="1" dirty="0"/>
              <a:t>2021 m. m. BE tvarkaraštis (pagrindinė sesija)</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37394464"/>
              </p:ext>
            </p:extLst>
          </p:nvPr>
        </p:nvGraphicFramePr>
        <p:xfrm>
          <a:off x="421380" y="936462"/>
          <a:ext cx="7917609" cy="5899488"/>
        </p:xfrm>
        <a:graphic>
          <a:graphicData uri="http://schemas.openxmlformats.org/drawingml/2006/table">
            <a:tbl>
              <a:tblPr firstRow="1" firstCol="1" lastRow="1" lastCol="1" bandRow="1" bandCol="1">
                <a:tableStyleId>{5C22544A-7EE6-4342-B048-85BDC9FD1C3A}</a:tableStyleId>
              </a:tblPr>
              <a:tblGrid>
                <a:gridCol w="3888432">
                  <a:extLst>
                    <a:ext uri="{9D8B030D-6E8A-4147-A177-3AD203B41FA5}">
                      <a16:colId xmlns:a16="http://schemas.microsoft.com/office/drawing/2014/main" val="20000"/>
                    </a:ext>
                  </a:extLst>
                </a:gridCol>
                <a:gridCol w="1298053">
                  <a:extLst>
                    <a:ext uri="{9D8B030D-6E8A-4147-A177-3AD203B41FA5}">
                      <a16:colId xmlns:a16="http://schemas.microsoft.com/office/drawing/2014/main" val="472981053"/>
                    </a:ext>
                  </a:extLst>
                </a:gridCol>
                <a:gridCol w="2089732">
                  <a:extLst>
                    <a:ext uri="{9D8B030D-6E8A-4147-A177-3AD203B41FA5}">
                      <a16:colId xmlns:a16="http://schemas.microsoft.com/office/drawing/2014/main" val="20002"/>
                    </a:ext>
                  </a:extLst>
                </a:gridCol>
                <a:gridCol w="641392">
                  <a:extLst>
                    <a:ext uri="{9D8B030D-6E8A-4147-A177-3AD203B41FA5}">
                      <a16:colId xmlns:a16="http://schemas.microsoft.com/office/drawing/2014/main" val="20003"/>
                    </a:ext>
                  </a:extLst>
                </a:gridCol>
              </a:tblGrid>
              <a:tr h="697686">
                <a:tc>
                  <a:txBody>
                    <a:bodyPr/>
                    <a:lstStyle/>
                    <a:p>
                      <a:pPr algn="ctr">
                        <a:lnSpc>
                          <a:spcPct val="115000"/>
                        </a:lnSpc>
                        <a:spcAft>
                          <a:spcPts val="0"/>
                        </a:spcAft>
                      </a:pPr>
                      <a:r>
                        <a:rPr lang="lt-LT" sz="1200" dirty="0">
                          <a:solidFill>
                            <a:schemeClr val="tx1"/>
                          </a:solidFill>
                          <a:effectLst/>
                        </a:rPr>
                        <a:t>Egzaminas</a:t>
                      </a:r>
                      <a:endParaRPr lang="lt-LT" sz="1200" dirty="0">
                        <a:solidFill>
                          <a:schemeClr val="tx1"/>
                        </a:solidFill>
                        <a:effectLst/>
                        <a:latin typeface="Times New Roman"/>
                        <a:ea typeface="Times New Roman"/>
                      </a:endParaRPr>
                    </a:p>
                  </a:txBody>
                  <a:tcPr marL="54189" marR="54189" marT="0" marB="0" anchor="ctr"/>
                </a:tc>
                <a:tc>
                  <a:txBody>
                    <a:bodyPr/>
                    <a:lstStyle/>
                    <a:p>
                      <a:pPr algn="ctr">
                        <a:lnSpc>
                          <a:spcPct val="115000"/>
                        </a:lnSpc>
                        <a:spcAft>
                          <a:spcPts val="0"/>
                        </a:spcAft>
                      </a:pPr>
                      <a:r>
                        <a:rPr lang="lt-LT" sz="1200" dirty="0">
                          <a:solidFill>
                            <a:schemeClr val="tx1"/>
                          </a:solidFill>
                          <a:effectLst/>
                        </a:rPr>
                        <a:t>Egzamino tipas</a:t>
                      </a:r>
                      <a:endParaRPr lang="lt-LT" sz="1200" dirty="0">
                        <a:solidFill>
                          <a:schemeClr val="tx1"/>
                        </a:solidFill>
                        <a:effectLst/>
                        <a:latin typeface="Times New Roman"/>
                        <a:ea typeface="Times New Roman"/>
                      </a:endParaRPr>
                    </a:p>
                  </a:txBody>
                  <a:tcPr marL="54189" marR="54189" marT="0" marB="0" anchor="ctr"/>
                </a:tc>
                <a:tc>
                  <a:txBody>
                    <a:bodyPr/>
                    <a:lstStyle/>
                    <a:p>
                      <a:pPr algn="ctr">
                        <a:lnSpc>
                          <a:spcPct val="115000"/>
                        </a:lnSpc>
                        <a:spcAft>
                          <a:spcPts val="0"/>
                        </a:spcAft>
                      </a:pPr>
                      <a:r>
                        <a:rPr lang="lt-LT" sz="1200">
                          <a:solidFill>
                            <a:schemeClr val="tx1"/>
                          </a:solidFill>
                          <a:effectLst/>
                        </a:rPr>
                        <a:t>Data</a:t>
                      </a:r>
                      <a:endParaRPr lang="lt-LT" sz="1200">
                        <a:solidFill>
                          <a:schemeClr val="tx1"/>
                        </a:solidFill>
                        <a:effectLst/>
                        <a:latin typeface="Times New Roman"/>
                        <a:ea typeface="Times New Roman"/>
                      </a:endParaRPr>
                    </a:p>
                  </a:txBody>
                  <a:tcPr marL="54189" marR="54189" marT="0" marB="0" anchor="ctr"/>
                </a:tc>
                <a:tc>
                  <a:txBody>
                    <a:bodyPr/>
                    <a:lstStyle/>
                    <a:p>
                      <a:pPr algn="ctr">
                        <a:lnSpc>
                          <a:spcPct val="115000"/>
                        </a:lnSpc>
                        <a:spcAft>
                          <a:spcPts val="0"/>
                        </a:spcAft>
                      </a:pPr>
                      <a:r>
                        <a:rPr lang="lt-LT" sz="1200">
                          <a:solidFill>
                            <a:schemeClr val="tx1"/>
                          </a:solidFill>
                          <a:effectLst/>
                        </a:rPr>
                        <a:t>Pradžia</a:t>
                      </a:r>
                      <a:endParaRPr lang="lt-LT" sz="120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00"/>
                  </a:ext>
                </a:extLst>
              </a:tr>
              <a:tr h="168823">
                <a:tc gridSpan="4">
                  <a:txBody>
                    <a:bodyPr/>
                    <a:lstStyle/>
                    <a:p>
                      <a:pPr indent="39370" algn="ctr">
                        <a:lnSpc>
                          <a:spcPct val="115000"/>
                        </a:lnSpc>
                        <a:spcAft>
                          <a:spcPts val="0"/>
                        </a:spcAft>
                      </a:pPr>
                      <a:r>
                        <a:rPr lang="lt-LT" sz="1200" dirty="0">
                          <a:solidFill>
                            <a:schemeClr val="tx1"/>
                          </a:solidFill>
                          <a:effectLst/>
                        </a:rPr>
                        <a:t>PAGRINDINĖ SESIJA</a:t>
                      </a:r>
                      <a:endParaRPr lang="lt-LT" sz="1200" dirty="0">
                        <a:solidFill>
                          <a:schemeClr val="tx1"/>
                        </a:solidFill>
                        <a:effectLst/>
                        <a:latin typeface="Times New Roman"/>
                        <a:ea typeface="Times New Roman"/>
                      </a:endParaRPr>
                    </a:p>
                  </a:txBody>
                  <a:tcPr marL="54189" marR="54189" marT="0" marB="0"/>
                </a:tc>
                <a:tc hMerge="1">
                  <a:txBody>
                    <a:bodyPr/>
                    <a:lstStyle/>
                    <a:p>
                      <a:endParaRPr lang="lt-LT"/>
                    </a:p>
                  </a:txBody>
                  <a:tcPr/>
                </a:tc>
                <a:tc hMerge="1">
                  <a:txBody>
                    <a:bodyPr/>
                    <a:lstStyle/>
                    <a:p>
                      <a:endParaRPr lang="lt-LT"/>
                    </a:p>
                  </a:txBody>
                  <a:tcPr/>
                </a:tc>
                <a:tc hMerge="1">
                  <a:txBody>
                    <a:bodyPr/>
                    <a:lstStyle/>
                    <a:p>
                      <a:endParaRPr lang="lt-LT"/>
                    </a:p>
                  </a:txBody>
                  <a:tcPr/>
                </a:tc>
                <a:extLst>
                  <a:ext uri="{0D108BD9-81ED-4DB2-BD59-A6C34878D82A}">
                    <a16:rowId xmlns:a16="http://schemas.microsoft.com/office/drawing/2014/main" val="10001"/>
                  </a:ext>
                </a:extLst>
              </a:tr>
              <a:tr h="337646">
                <a:tc>
                  <a:txBody>
                    <a:bodyPr/>
                    <a:lstStyle/>
                    <a:p>
                      <a:pPr>
                        <a:lnSpc>
                          <a:spcPct val="115000"/>
                        </a:lnSpc>
                        <a:spcAft>
                          <a:spcPts val="0"/>
                        </a:spcAft>
                      </a:pPr>
                      <a:r>
                        <a:rPr lang="lt-LT" sz="1200">
                          <a:solidFill>
                            <a:schemeClr val="tx1"/>
                          </a:solidFill>
                          <a:effectLst/>
                        </a:rPr>
                        <a:t>6. Užsienio kalbos (anglų) kalbėjimo dalis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b="1">
                          <a:solidFill>
                            <a:schemeClr val="tx1"/>
                          </a:solidFill>
                          <a:effectLst/>
                        </a:rPr>
                        <a:t>Valstybinis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b="1" dirty="0">
                          <a:solidFill>
                            <a:schemeClr val="tx1"/>
                          </a:solidFill>
                          <a:effectLst/>
                        </a:rPr>
                        <a:t>2021 m. balandžio 7, 8, 9 d. (T, K, Pt)           </a:t>
                      </a:r>
                      <a:endParaRPr lang="lt-LT" sz="1200" b="1"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9 val.</a:t>
                      </a:r>
                      <a:endParaRPr lang="lt-LT" sz="120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02"/>
                  </a:ext>
                </a:extLst>
              </a:tr>
              <a:tr h="172798">
                <a:tc>
                  <a:txBody>
                    <a:bodyPr/>
                    <a:lstStyle/>
                    <a:p>
                      <a:pPr>
                        <a:lnSpc>
                          <a:spcPct val="115000"/>
                        </a:lnSpc>
                        <a:spcAft>
                          <a:spcPts val="0"/>
                        </a:spcAft>
                      </a:pPr>
                      <a:r>
                        <a:rPr lang="lt-LT" sz="1200">
                          <a:solidFill>
                            <a:schemeClr val="tx1"/>
                          </a:solidFill>
                          <a:effectLst/>
                        </a:rPr>
                        <a:t>7. Užsienio kalbos (rusų) kalbėjimo dalis </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Valstybinis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2021 m. balandžio 8, 9 d. (K, Pt)</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9 val.</a:t>
                      </a:r>
                      <a:endParaRPr lang="lt-LT" sz="120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03"/>
                  </a:ext>
                </a:extLst>
              </a:tr>
              <a:tr h="337646">
                <a:tc>
                  <a:txBody>
                    <a:bodyPr/>
                    <a:lstStyle/>
                    <a:p>
                      <a:pPr>
                        <a:lnSpc>
                          <a:spcPct val="115000"/>
                        </a:lnSpc>
                        <a:spcAft>
                          <a:spcPts val="0"/>
                        </a:spcAft>
                      </a:pPr>
                      <a:r>
                        <a:rPr lang="lt-LT" sz="1200">
                          <a:solidFill>
                            <a:schemeClr val="tx1"/>
                          </a:solidFill>
                          <a:effectLst/>
                        </a:rPr>
                        <a:t>8. Užsienio kalbos (prancūzų, vokiečių) kalbėjimo dalis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Valstybinis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2021 m. balandžio 9 d. (Pt)</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9 val.</a:t>
                      </a:r>
                      <a:endParaRPr lang="lt-LT" sz="120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04"/>
                  </a:ext>
                </a:extLst>
              </a:tr>
              <a:tr h="172798">
                <a:tc>
                  <a:txBody>
                    <a:bodyPr/>
                    <a:lstStyle/>
                    <a:p>
                      <a:pPr>
                        <a:lnSpc>
                          <a:spcPct val="115000"/>
                        </a:lnSpc>
                        <a:spcAft>
                          <a:spcPts val="0"/>
                        </a:spcAft>
                      </a:pPr>
                      <a:r>
                        <a:rPr lang="lt-LT" sz="1200">
                          <a:solidFill>
                            <a:schemeClr val="tx1"/>
                          </a:solidFill>
                          <a:effectLst/>
                        </a:rPr>
                        <a:t>9. Muzikologija (I dalis)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Mokyklinis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2021 m. gegužės 3 d. (P)</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9 val.</a:t>
                      </a:r>
                      <a:endParaRPr lang="lt-LT" sz="120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05"/>
                  </a:ext>
                </a:extLst>
              </a:tr>
              <a:tr h="337646">
                <a:tc>
                  <a:txBody>
                    <a:bodyPr/>
                    <a:lstStyle/>
                    <a:p>
                      <a:pPr>
                        <a:lnSpc>
                          <a:spcPct val="115000"/>
                        </a:lnSpc>
                        <a:spcAft>
                          <a:spcPts val="0"/>
                        </a:spcAft>
                      </a:pPr>
                      <a:r>
                        <a:rPr lang="lt-LT" sz="1200" dirty="0">
                          <a:solidFill>
                            <a:schemeClr val="tx1"/>
                          </a:solidFill>
                          <a:effectLst/>
                        </a:rPr>
                        <a:t>10. Užsienio kalbos (rusų) klausymo, skaitymo ir rašymo dalys </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Valstybinis</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2021 m. gegužės 7 d. (Pt) </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9 val.</a:t>
                      </a:r>
                      <a:endParaRPr lang="lt-LT" sz="120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06"/>
                  </a:ext>
                </a:extLst>
              </a:tr>
              <a:tr h="172798">
                <a:tc>
                  <a:txBody>
                    <a:bodyPr/>
                    <a:lstStyle/>
                    <a:p>
                      <a:pPr>
                        <a:lnSpc>
                          <a:spcPct val="115000"/>
                        </a:lnSpc>
                        <a:spcAft>
                          <a:spcPts val="0"/>
                        </a:spcAft>
                      </a:pPr>
                      <a:r>
                        <a:rPr lang="lt-LT" sz="1200">
                          <a:solidFill>
                            <a:schemeClr val="tx1"/>
                          </a:solidFill>
                          <a:effectLst/>
                        </a:rPr>
                        <a:t>11. Muzikologija (II dalis)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Mokyklinis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2021 gegužės 12 d. (T)</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9 val.</a:t>
                      </a:r>
                      <a:endParaRPr lang="lt-LT" sz="120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07"/>
                  </a:ext>
                </a:extLst>
              </a:tr>
              <a:tr h="337646">
                <a:tc>
                  <a:txBody>
                    <a:bodyPr/>
                    <a:lstStyle/>
                    <a:p>
                      <a:pPr>
                        <a:lnSpc>
                          <a:spcPct val="115000"/>
                        </a:lnSpc>
                        <a:spcAft>
                          <a:spcPts val="0"/>
                        </a:spcAft>
                      </a:pPr>
                      <a:r>
                        <a:rPr lang="lt-LT" sz="1200">
                          <a:solidFill>
                            <a:schemeClr val="tx1"/>
                          </a:solidFill>
                          <a:effectLst/>
                        </a:rPr>
                        <a:t>12. Užsienio kalbos (prancūzų, vokiečių) klausymo, skaitymo ir rašymo dalys </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Valstybinis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2021 m. gegužės 17 d. (P) </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9 val.</a:t>
                      </a:r>
                      <a:endParaRPr lang="lt-LT" sz="1200" dirty="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08"/>
                  </a:ext>
                </a:extLst>
              </a:tr>
              <a:tr h="337646">
                <a:tc>
                  <a:txBody>
                    <a:bodyPr/>
                    <a:lstStyle/>
                    <a:p>
                      <a:pPr>
                        <a:lnSpc>
                          <a:spcPct val="115000"/>
                        </a:lnSpc>
                        <a:spcAft>
                          <a:spcPts val="0"/>
                        </a:spcAft>
                      </a:pPr>
                      <a:r>
                        <a:rPr lang="lt-LT" sz="1200">
                          <a:solidFill>
                            <a:schemeClr val="tx1"/>
                          </a:solidFill>
                          <a:effectLst/>
                        </a:rPr>
                        <a:t>13. Gimtoji kalba (baltarusių, lenkų, rusų, vokiečių) (II, III dalys)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Mokyklinis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2021 m. gegužės 19 d. (T)</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9 val.</a:t>
                      </a:r>
                      <a:endParaRPr lang="lt-LT" sz="1200" dirty="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09"/>
                  </a:ext>
                </a:extLst>
              </a:tr>
              <a:tr h="337646">
                <a:tc>
                  <a:txBody>
                    <a:bodyPr/>
                    <a:lstStyle/>
                    <a:p>
                      <a:pPr>
                        <a:lnSpc>
                          <a:spcPct val="115000"/>
                        </a:lnSpc>
                        <a:spcAft>
                          <a:spcPts val="0"/>
                        </a:spcAft>
                      </a:pPr>
                      <a:r>
                        <a:rPr lang="lt-LT" sz="1200" b="1" dirty="0">
                          <a:solidFill>
                            <a:schemeClr val="tx1"/>
                          </a:solidFill>
                          <a:effectLst/>
                        </a:rPr>
                        <a:t>14. Lietuvių kalba ir literatūra</a:t>
                      </a:r>
                      <a:endParaRPr lang="lt-LT" sz="1200" b="1"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b="1">
                          <a:solidFill>
                            <a:schemeClr val="tx1"/>
                          </a:solidFill>
                          <a:effectLst/>
                        </a:rPr>
                        <a:t>Mokyklinis</a:t>
                      </a:r>
                    </a:p>
                    <a:p>
                      <a:pPr>
                        <a:lnSpc>
                          <a:spcPct val="115000"/>
                        </a:lnSpc>
                        <a:spcAft>
                          <a:spcPts val="0"/>
                        </a:spcAft>
                      </a:pPr>
                      <a:r>
                        <a:rPr lang="lt-LT" sz="1200" b="1">
                          <a:solidFill>
                            <a:schemeClr val="tx1"/>
                          </a:solidFill>
                          <a:effectLst/>
                        </a:rPr>
                        <a:t>Valstybinis</a:t>
                      </a:r>
                      <a:endParaRPr lang="lt-LT" sz="1200" b="1"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b="1" dirty="0">
                          <a:solidFill>
                            <a:schemeClr val="tx1"/>
                          </a:solidFill>
                          <a:effectLst/>
                        </a:rPr>
                        <a:t>2021 m. gegužės 28 d. (Pt)</a:t>
                      </a:r>
                      <a:endParaRPr lang="lt-LT" sz="1200" b="1"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9 val.</a:t>
                      </a:r>
                      <a:endParaRPr lang="lt-LT" sz="1200" dirty="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10"/>
                  </a:ext>
                </a:extLst>
              </a:tr>
              <a:tr h="337646">
                <a:tc>
                  <a:txBody>
                    <a:bodyPr/>
                    <a:lstStyle/>
                    <a:p>
                      <a:pPr>
                        <a:lnSpc>
                          <a:spcPct val="115000"/>
                        </a:lnSpc>
                        <a:spcAft>
                          <a:spcPts val="0"/>
                        </a:spcAft>
                      </a:pPr>
                      <a:r>
                        <a:rPr lang="lt-LT" sz="1200">
                          <a:solidFill>
                            <a:schemeClr val="tx1"/>
                          </a:solidFill>
                          <a:effectLst/>
                        </a:rPr>
                        <a:t>15. Užsienio kalbos (anglų) klausymo, skaitymo ir rašymo dalys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b="1">
                          <a:solidFill>
                            <a:schemeClr val="tx1"/>
                          </a:solidFill>
                          <a:effectLst/>
                        </a:rPr>
                        <a:t>Valstybinis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b="1" dirty="0">
                          <a:solidFill>
                            <a:schemeClr val="tx1"/>
                          </a:solidFill>
                          <a:effectLst/>
                        </a:rPr>
                        <a:t>2021 m. birželio 1 d. (A) </a:t>
                      </a:r>
                      <a:endParaRPr lang="lt-LT" sz="1200" b="1"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9 val.</a:t>
                      </a:r>
                      <a:endParaRPr lang="lt-LT" sz="1200" dirty="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11"/>
                  </a:ext>
                </a:extLst>
              </a:tr>
              <a:tr h="172798">
                <a:tc>
                  <a:txBody>
                    <a:bodyPr/>
                    <a:lstStyle/>
                    <a:p>
                      <a:pPr>
                        <a:lnSpc>
                          <a:spcPct val="115000"/>
                        </a:lnSpc>
                        <a:spcAft>
                          <a:spcPts val="0"/>
                        </a:spcAft>
                      </a:pPr>
                      <a:r>
                        <a:rPr lang="lt-LT" sz="1200">
                          <a:solidFill>
                            <a:schemeClr val="tx1"/>
                          </a:solidFill>
                          <a:effectLst/>
                        </a:rPr>
                        <a:t>16. Matematika</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b="1">
                          <a:solidFill>
                            <a:schemeClr val="tx1"/>
                          </a:solidFill>
                          <a:effectLst/>
                        </a:rPr>
                        <a:t>Valstybinis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b="1" dirty="0">
                          <a:solidFill>
                            <a:schemeClr val="tx1"/>
                          </a:solidFill>
                          <a:effectLst/>
                        </a:rPr>
                        <a:t>2021 m. birželio 4 d. (Pt)</a:t>
                      </a:r>
                      <a:endParaRPr lang="lt-LT" sz="1200" b="1"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9 val.</a:t>
                      </a:r>
                      <a:endParaRPr lang="lt-LT" sz="1200" dirty="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12"/>
                  </a:ext>
                </a:extLst>
              </a:tr>
              <a:tr h="172798">
                <a:tc>
                  <a:txBody>
                    <a:bodyPr/>
                    <a:lstStyle/>
                    <a:p>
                      <a:pPr>
                        <a:lnSpc>
                          <a:spcPct val="115000"/>
                        </a:lnSpc>
                        <a:spcAft>
                          <a:spcPts val="0"/>
                        </a:spcAft>
                      </a:pPr>
                      <a:r>
                        <a:rPr lang="lt-LT" sz="1200">
                          <a:solidFill>
                            <a:schemeClr val="tx1"/>
                          </a:solidFill>
                          <a:effectLst/>
                        </a:rPr>
                        <a:t>17. Geografija </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Valstybinis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2021 m. birželio 8 d. (A)</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9 val.</a:t>
                      </a:r>
                      <a:endParaRPr lang="lt-LT" sz="1200" dirty="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13"/>
                  </a:ext>
                </a:extLst>
              </a:tr>
              <a:tr h="172798">
                <a:tc>
                  <a:txBody>
                    <a:bodyPr/>
                    <a:lstStyle/>
                    <a:p>
                      <a:pPr>
                        <a:lnSpc>
                          <a:spcPct val="115000"/>
                        </a:lnSpc>
                        <a:spcAft>
                          <a:spcPts val="0"/>
                        </a:spcAft>
                      </a:pPr>
                      <a:r>
                        <a:rPr lang="lt-LT" sz="1200">
                          <a:solidFill>
                            <a:schemeClr val="tx1"/>
                          </a:solidFill>
                          <a:effectLst/>
                        </a:rPr>
                        <a:t>18. Informacinės technologijos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Valstybinis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2021 m. birželio 10 d. (K)</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9 val.</a:t>
                      </a:r>
                      <a:endParaRPr lang="lt-LT" sz="1200" dirty="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14"/>
                  </a:ext>
                </a:extLst>
              </a:tr>
              <a:tr h="172798">
                <a:tc>
                  <a:txBody>
                    <a:bodyPr/>
                    <a:lstStyle/>
                    <a:p>
                      <a:pPr>
                        <a:lnSpc>
                          <a:spcPct val="115000"/>
                        </a:lnSpc>
                        <a:spcAft>
                          <a:spcPts val="0"/>
                        </a:spcAft>
                      </a:pPr>
                      <a:r>
                        <a:rPr lang="lt-LT" sz="1200">
                          <a:solidFill>
                            <a:schemeClr val="tx1"/>
                          </a:solidFill>
                          <a:effectLst/>
                        </a:rPr>
                        <a:t>19. Istorija</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b="1">
                          <a:solidFill>
                            <a:schemeClr val="tx1"/>
                          </a:solidFill>
                          <a:effectLst/>
                        </a:rPr>
                        <a:t>Valstybinis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b="1" dirty="0">
                          <a:solidFill>
                            <a:schemeClr val="tx1"/>
                          </a:solidFill>
                          <a:effectLst/>
                        </a:rPr>
                        <a:t>2021 m. birželio 14 d. (P)</a:t>
                      </a:r>
                      <a:endParaRPr lang="lt-LT" sz="1200" b="1"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9 val.</a:t>
                      </a:r>
                      <a:endParaRPr lang="lt-LT" sz="1200" dirty="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15"/>
                  </a:ext>
                </a:extLst>
              </a:tr>
              <a:tr h="172798">
                <a:tc>
                  <a:txBody>
                    <a:bodyPr/>
                    <a:lstStyle/>
                    <a:p>
                      <a:pPr>
                        <a:lnSpc>
                          <a:spcPct val="115000"/>
                        </a:lnSpc>
                        <a:spcAft>
                          <a:spcPts val="0"/>
                        </a:spcAft>
                      </a:pPr>
                      <a:r>
                        <a:rPr lang="lt-LT" sz="1200">
                          <a:solidFill>
                            <a:schemeClr val="tx1"/>
                          </a:solidFill>
                          <a:effectLst/>
                        </a:rPr>
                        <a:t>20. Biologija</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Valstybinis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2021 m. birželio 16 d. (T)</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9 val.</a:t>
                      </a:r>
                      <a:endParaRPr lang="lt-LT" sz="1200" dirty="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16"/>
                  </a:ext>
                </a:extLst>
              </a:tr>
              <a:tr h="172798">
                <a:tc>
                  <a:txBody>
                    <a:bodyPr/>
                    <a:lstStyle/>
                    <a:p>
                      <a:pPr>
                        <a:lnSpc>
                          <a:spcPct val="115000"/>
                        </a:lnSpc>
                        <a:spcAft>
                          <a:spcPts val="0"/>
                        </a:spcAft>
                      </a:pPr>
                      <a:r>
                        <a:rPr lang="lt-LT" sz="1200" dirty="0">
                          <a:solidFill>
                            <a:schemeClr val="tx1"/>
                          </a:solidFill>
                          <a:effectLst/>
                        </a:rPr>
                        <a:t>21. Chemija</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a:solidFill>
                            <a:schemeClr val="tx1"/>
                          </a:solidFill>
                          <a:effectLst/>
                        </a:rPr>
                        <a:t>Valstybinis</a:t>
                      </a:r>
                      <a:endParaRPr lang="lt-LT" sz="120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2021 m. birželio 18 d. (Pt)</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9 val.</a:t>
                      </a:r>
                      <a:endParaRPr lang="lt-LT" sz="1200" dirty="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17"/>
                  </a:ext>
                </a:extLst>
              </a:tr>
              <a:tr h="172798">
                <a:tc>
                  <a:txBody>
                    <a:bodyPr/>
                    <a:lstStyle/>
                    <a:p>
                      <a:pPr>
                        <a:lnSpc>
                          <a:spcPct val="115000"/>
                        </a:lnSpc>
                        <a:spcAft>
                          <a:spcPts val="0"/>
                        </a:spcAft>
                      </a:pPr>
                      <a:r>
                        <a:rPr lang="lt-LT" sz="1200" dirty="0">
                          <a:solidFill>
                            <a:schemeClr val="tx1"/>
                          </a:solidFill>
                          <a:effectLst/>
                        </a:rPr>
                        <a:t>22. Fizika</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Valstybinis</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2021 m. birželio 21 d. (P)</a:t>
                      </a:r>
                      <a:endParaRPr lang="lt-LT" sz="1200" dirty="0">
                        <a:solidFill>
                          <a:schemeClr val="tx1"/>
                        </a:solidFill>
                        <a:effectLst/>
                        <a:latin typeface="Times New Roman"/>
                        <a:ea typeface="Times New Roman"/>
                      </a:endParaRPr>
                    </a:p>
                  </a:txBody>
                  <a:tcPr marL="54189" marR="54189" marT="0" marB="0" anchor="ctr"/>
                </a:tc>
                <a:tc>
                  <a:txBody>
                    <a:bodyPr/>
                    <a:lstStyle/>
                    <a:p>
                      <a:pPr>
                        <a:lnSpc>
                          <a:spcPct val="115000"/>
                        </a:lnSpc>
                        <a:spcAft>
                          <a:spcPts val="0"/>
                        </a:spcAft>
                      </a:pPr>
                      <a:r>
                        <a:rPr lang="lt-LT" sz="1200" dirty="0">
                          <a:solidFill>
                            <a:schemeClr val="tx1"/>
                          </a:solidFill>
                          <a:effectLst/>
                        </a:rPr>
                        <a:t>9 val.</a:t>
                      </a:r>
                      <a:endParaRPr lang="lt-LT" sz="1200" dirty="0">
                        <a:solidFill>
                          <a:schemeClr val="tx1"/>
                        </a:solidFill>
                        <a:effectLst/>
                        <a:latin typeface="Times New Roman"/>
                        <a:ea typeface="Times New Roman"/>
                      </a:endParaRPr>
                    </a:p>
                  </a:txBody>
                  <a:tcPr marL="54189" marR="54189" marT="0" marB="0" anchor="ctr"/>
                </a:tc>
                <a:extLst>
                  <a:ext uri="{0D108BD9-81ED-4DB2-BD59-A6C34878D82A}">
                    <a16:rowId xmlns:a16="http://schemas.microsoft.com/office/drawing/2014/main" val="10018"/>
                  </a:ext>
                </a:extLst>
              </a:tr>
            </a:tbl>
          </a:graphicData>
        </a:graphic>
      </p:graphicFrame>
    </p:spTree>
    <p:extLst>
      <p:ext uri="{BB962C8B-B14F-4D97-AF65-F5344CB8AC3E}">
        <p14:creationId xmlns:p14="http://schemas.microsoft.com/office/powerpoint/2010/main" val="25229373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296" y="116632"/>
            <a:ext cx="8147248" cy="634082"/>
          </a:xfrm>
        </p:spPr>
        <p:txBody>
          <a:bodyPr>
            <a:normAutofit/>
          </a:bodyPr>
          <a:lstStyle/>
          <a:p>
            <a:r>
              <a:rPr lang="lt-LT" sz="3200" b="1" dirty="0"/>
              <a:t>2020-2021 m. m. PUPP tvarkaraštis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29645279"/>
              </p:ext>
            </p:extLst>
          </p:nvPr>
        </p:nvGraphicFramePr>
        <p:xfrm>
          <a:off x="271624" y="635032"/>
          <a:ext cx="8280920" cy="6222968"/>
        </p:xfrm>
        <a:graphic>
          <a:graphicData uri="http://schemas.openxmlformats.org/drawingml/2006/table">
            <a:tbl>
              <a:tblPr firstRow="1" firstCol="1" lastRow="1" lastCol="1" bandRow="1" bandCol="1">
                <a:tableStyleId>{5C22544A-7EE6-4342-B048-85BDC9FD1C3A}</a:tableStyleId>
              </a:tblPr>
              <a:tblGrid>
                <a:gridCol w="4382065">
                  <a:extLst>
                    <a:ext uri="{9D8B030D-6E8A-4147-A177-3AD203B41FA5}">
                      <a16:colId xmlns:a16="http://schemas.microsoft.com/office/drawing/2014/main" val="20000"/>
                    </a:ext>
                  </a:extLst>
                </a:gridCol>
                <a:gridCol w="2351393">
                  <a:extLst>
                    <a:ext uri="{9D8B030D-6E8A-4147-A177-3AD203B41FA5}">
                      <a16:colId xmlns:a16="http://schemas.microsoft.com/office/drawing/2014/main" val="20001"/>
                    </a:ext>
                  </a:extLst>
                </a:gridCol>
                <a:gridCol w="1547462">
                  <a:extLst>
                    <a:ext uri="{9D8B030D-6E8A-4147-A177-3AD203B41FA5}">
                      <a16:colId xmlns:a16="http://schemas.microsoft.com/office/drawing/2014/main" val="20002"/>
                    </a:ext>
                  </a:extLst>
                </a:gridCol>
              </a:tblGrid>
              <a:tr h="720080">
                <a:tc>
                  <a:txBody>
                    <a:bodyPr/>
                    <a:lstStyle/>
                    <a:p>
                      <a:pPr>
                        <a:lnSpc>
                          <a:spcPct val="115000"/>
                        </a:lnSpc>
                        <a:spcAft>
                          <a:spcPts val="0"/>
                        </a:spcAft>
                      </a:pPr>
                      <a:r>
                        <a:rPr lang="lt-LT" sz="1400" dirty="0">
                          <a:solidFill>
                            <a:schemeClr val="tx1"/>
                          </a:solidFill>
                          <a:effectLst/>
                        </a:rPr>
                        <a:t> </a:t>
                      </a:r>
                    </a:p>
                    <a:p>
                      <a:pPr marL="17145" algn="ctr" hangingPunct="0">
                        <a:lnSpc>
                          <a:spcPct val="115000"/>
                        </a:lnSpc>
                        <a:spcAft>
                          <a:spcPts val="0"/>
                        </a:spcAft>
                      </a:pPr>
                      <a:r>
                        <a:rPr lang="lt-LT" sz="1400" dirty="0">
                          <a:solidFill>
                            <a:schemeClr val="tx1"/>
                          </a:solidFill>
                          <a:effectLst/>
                        </a:rPr>
                        <a:t>Patikrinimas2020-2021</a:t>
                      </a:r>
                      <a:endParaRPr lang="lt-LT" sz="1400" dirty="0">
                        <a:solidFill>
                          <a:schemeClr val="tx1"/>
                        </a:solidFill>
                        <a:effectLst/>
                        <a:latin typeface="Times New Roman"/>
                        <a:ea typeface="Times New Roman"/>
                        <a:cs typeface="Times New Roman"/>
                      </a:endParaRPr>
                    </a:p>
                  </a:txBody>
                  <a:tcPr marL="68580" marR="68580" marT="0" marB="0" anchor="ctr"/>
                </a:tc>
                <a:tc>
                  <a:txBody>
                    <a:bodyPr/>
                    <a:lstStyle/>
                    <a:p>
                      <a:pPr>
                        <a:lnSpc>
                          <a:spcPct val="115000"/>
                        </a:lnSpc>
                        <a:spcAft>
                          <a:spcPts val="0"/>
                        </a:spcAft>
                      </a:pPr>
                      <a:r>
                        <a:rPr lang="lt-LT" sz="1400" dirty="0">
                          <a:solidFill>
                            <a:schemeClr val="tx1"/>
                          </a:solidFill>
                          <a:effectLst/>
                        </a:rPr>
                        <a:t> </a:t>
                      </a:r>
                    </a:p>
                    <a:p>
                      <a:pPr marL="17145" algn="ctr" hangingPunct="0">
                        <a:lnSpc>
                          <a:spcPct val="115000"/>
                        </a:lnSpc>
                        <a:spcAft>
                          <a:spcPts val="0"/>
                        </a:spcAft>
                      </a:pPr>
                      <a:r>
                        <a:rPr lang="lt-LT" sz="1400" dirty="0">
                          <a:solidFill>
                            <a:schemeClr val="tx1"/>
                          </a:solidFill>
                          <a:effectLst/>
                        </a:rPr>
                        <a:t>Laikotarpis, data</a:t>
                      </a:r>
                      <a:endParaRPr lang="lt-LT" sz="1400" dirty="0">
                        <a:solidFill>
                          <a:schemeClr val="tx1"/>
                        </a:solidFill>
                        <a:effectLst/>
                        <a:latin typeface="Times New Roman"/>
                        <a:ea typeface="Times New Roman"/>
                        <a:cs typeface="Times New Roman"/>
                      </a:endParaRPr>
                    </a:p>
                  </a:txBody>
                  <a:tcPr marL="68580" marR="68580" marT="0" marB="0" anchor="ctr"/>
                </a:tc>
                <a:tc>
                  <a:txBody>
                    <a:bodyPr/>
                    <a:lstStyle/>
                    <a:p>
                      <a:pPr>
                        <a:lnSpc>
                          <a:spcPct val="115000"/>
                        </a:lnSpc>
                        <a:spcAft>
                          <a:spcPts val="0"/>
                        </a:spcAft>
                      </a:pPr>
                      <a:r>
                        <a:rPr lang="lt-LT" sz="1400">
                          <a:solidFill>
                            <a:schemeClr val="tx1"/>
                          </a:solidFill>
                          <a:effectLst/>
                        </a:rPr>
                        <a:t> </a:t>
                      </a:r>
                    </a:p>
                    <a:p>
                      <a:pPr marL="17145" algn="ctr" hangingPunct="0">
                        <a:lnSpc>
                          <a:spcPct val="115000"/>
                        </a:lnSpc>
                        <a:spcAft>
                          <a:spcPts val="0"/>
                        </a:spcAft>
                      </a:pPr>
                      <a:r>
                        <a:rPr lang="lt-LT" sz="1400">
                          <a:solidFill>
                            <a:schemeClr val="tx1"/>
                          </a:solidFill>
                          <a:effectLst/>
                        </a:rPr>
                        <a:t>Pradžia</a:t>
                      </a:r>
                      <a:endParaRPr lang="lt-LT" sz="1400">
                        <a:solidFill>
                          <a:schemeClr val="tx1"/>
                        </a:solidFill>
                        <a:effectLst/>
                        <a:latin typeface="Times New Roman"/>
                        <a:ea typeface="Times New Roman"/>
                        <a:cs typeface="Times New Roman"/>
                      </a:endParaRPr>
                    </a:p>
                  </a:txBody>
                  <a:tcPr marL="68580" marR="68580" marT="0" marB="0" anchor="ctr"/>
                </a:tc>
                <a:extLst>
                  <a:ext uri="{0D108BD9-81ED-4DB2-BD59-A6C34878D82A}">
                    <a16:rowId xmlns:a16="http://schemas.microsoft.com/office/drawing/2014/main" val="10000"/>
                  </a:ext>
                </a:extLst>
              </a:tr>
              <a:tr h="269993">
                <a:tc>
                  <a:txBody>
                    <a:bodyPr/>
                    <a:lstStyle/>
                    <a:p>
                      <a:pPr marL="342900" lvl="0" indent="-342900">
                        <a:lnSpc>
                          <a:spcPct val="115000"/>
                        </a:lnSpc>
                        <a:spcAft>
                          <a:spcPts val="0"/>
                        </a:spcAft>
                        <a:buFont typeface="+mj-lt"/>
                        <a:buAutoNum type="arabicPeriod"/>
                      </a:pPr>
                      <a:r>
                        <a:rPr lang="lt-LT" sz="1400" dirty="0">
                          <a:solidFill>
                            <a:schemeClr val="tx1"/>
                          </a:solidFill>
                          <a:effectLst/>
                        </a:rPr>
                        <a:t>Lietuvių kalba ir literatūra (žodžiu) </a:t>
                      </a:r>
                      <a:endParaRPr lang="lt-LT" sz="1400" dirty="0">
                        <a:solidFill>
                          <a:schemeClr val="tx1"/>
                        </a:solidFill>
                        <a:effectLst/>
                        <a:latin typeface="Times New Roman"/>
                        <a:ea typeface="Times New Roman"/>
                        <a:cs typeface="Times New Roman"/>
                      </a:endParaRPr>
                    </a:p>
                  </a:txBody>
                  <a:tcPr marL="68580" marR="68580" marT="0" marB="0" anchor="ctr"/>
                </a:tc>
                <a:tc>
                  <a:txBody>
                    <a:bodyPr/>
                    <a:lstStyle/>
                    <a:p>
                      <a:pPr>
                        <a:lnSpc>
                          <a:spcPct val="115000"/>
                        </a:lnSpc>
                        <a:spcAft>
                          <a:spcPts val="0"/>
                        </a:spcAft>
                      </a:pPr>
                      <a:r>
                        <a:rPr lang="lt-LT" sz="1400" dirty="0">
                          <a:solidFill>
                            <a:schemeClr val="tx1"/>
                          </a:solidFill>
                          <a:effectLst/>
                        </a:rPr>
                        <a:t> </a:t>
                      </a:r>
                    </a:p>
                    <a:p>
                      <a:pPr marL="17145" algn="ctr" hangingPunct="0">
                        <a:lnSpc>
                          <a:spcPct val="115000"/>
                        </a:lnSpc>
                        <a:spcAft>
                          <a:spcPts val="0"/>
                        </a:spcAft>
                      </a:pPr>
                      <a:r>
                        <a:rPr lang="lt-LT" sz="1400" dirty="0">
                          <a:solidFill>
                            <a:schemeClr val="tx1"/>
                          </a:solidFill>
                          <a:effectLst/>
                        </a:rPr>
                        <a:t>Ugdymo procese</a:t>
                      </a:r>
                      <a:endParaRPr lang="lt-LT" sz="1400" dirty="0">
                        <a:solidFill>
                          <a:schemeClr val="tx1"/>
                        </a:solidFill>
                        <a:effectLst/>
                        <a:latin typeface="Times New Roman"/>
                        <a:ea typeface="Times New Roman"/>
                        <a:cs typeface="Times New Roman"/>
                      </a:endParaRPr>
                    </a:p>
                  </a:txBody>
                  <a:tcPr marL="68580" marR="68580" marT="0" marB="0" anchor="ctr"/>
                </a:tc>
                <a:tc>
                  <a:txBody>
                    <a:bodyPr/>
                    <a:lstStyle/>
                    <a:p>
                      <a:pPr marL="17145" algn="ctr" hangingPunct="0">
                        <a:lnSpc>
                          <a:spcPct val="115000"/>
                        </a:lnSpc>
                        <a:spcAft>
                          <a:spcPts val="0"/>
                        </a:spcAft>
                      </a:pPr>
                      <a:r>
                        <a:rPr lang="lt-LT" sz="1400">
                          <a:solidFill>
                            <a:schemeClr val="tx1"/>
                          </a:solidFill>
                          <a:effectLst/>
                        </a:rPr>
                        <a:t>*</a:t>
                      </a:r>
                      <a:endParaRPr lang="lt-LT" sz="1400">
                        <a:solidFill>
                          <a:schemeClr val="tx1"/>
                        </a:solidFill>
                        <a:effectLst/>
                        <a:latin typeface="Times New Roman"/>
                        <a:ea typeface="Times New Roman"/>
                        <a:cs typeface="Times New Roman"/>
                      </a:endParaRPr>
                    </a:p>
                  </a:txBody>
                  <a:tcPr marL="68580" marR="68580" marT="0" marB="0" anchor="ctr"/>
                </a:tc>
                <a:extLst>
                  <a:ext uri="{0D108BD9-81ED-4DB2-BD59-A6C34878D82A}">
                    <a16:rowId xmlns:a16="http://schemas.microsoft.com/office/drawing/2014/main" val="10001"/>
                  </a:ext>
                </a:extLst>
              </a:tr>
              <a:tr h="494483">
                <a:tc>
                  <a:txBody>
                    <a:bodyPr/>
                    <a:lstStyle/>
                    <a:p>
                      <a:pPr>
                        <a:lnSpc>
                          <a:spcPct val="115000"/>
                        </a:lnSpc>
                        <a:spcAft>
                          <a:spcPts val="0"/>
                        </a:spcAft>
                      </a:pPr>
                      <a:r>
                        <a:rPr lang="lt-LT" sz="1400">
                          <a:solidFill>
                            <a:schemeClr val="tx1"/>
                          </a:solidFill>
                          <a:effectLst/>
                        </a:rPr>
                        <a:t> </a:t>
                      </a:r>
                    </a:p>
                    <a:p>
                      <a:pPr marL="17145" hangingPunct="0">
                        <a:lnSpc>
                          <a:spcPct val="115000"/>
                        </a:lnSpc>
                        <a:spcAft>
                          <a:spcPts val="0"/>
                        </a:spcAft>
                      </a:pPr>
                      <a:r>
                        <a:rPr lang="lt-LT" sz="1400">
                          <a:solidFill>
                            <a:schemeClr val="tx1"/>
                          </a:solidFill>
                          <a:effectLst/>
                        </a:rPr>
                        <a:t>2. Gimtoji kalba (baltarusių, lenkų, rusų, vokiečių) (žodžiu)</a:t>
                      </a:r>
                      <a:endParaRPr lang="lt-LT" sz="1400">
                        <a:solidFill>
                          <a:schemeClr val="tx1"/>
                        </a:solidFill>
                        <a:effectLst/>
                        <a:latin typeface="Times New Roman"/>
                        <a:ea typeface="Times New Roman"/>
                        <a:cs typeface="Times New Roman"/>
                      </a:endParaRPr>
                    </a:p>
                  </a:txBody>
                  <a:tcPr marL="68580" marR="68580" marT="0" marB="0" anchor="ctr"/>
                </a:tc>
                <a:tc>
                  <a:txBody>
                    <a:bodyPr/>
                    <a:lstStyle/>
                    <a:p>
                      <a:pPr>
                        <a:lnSpc>
                          <a:spcPct val="115000"/>
                        </a:lnSpc>
                        <a:spcAft>
                          <a:spcPts val="0"/>
                        </a:spcAft>
                      </a:pPr>
                      <a:r>
                        <a:rPr lang="lt-LT" sz="1400" dirty="0">
                          <a:solidFill>
                            <a:schemeClr val="tx1"/>
                          </a:solidFill>
                          <a:effectLst/>
                        </a:rPr>
                        <a:t> </a:t>
                      </a:r>
                    </a:p>
                    <a:p>
                      <a:pPr marL="17145" algn="ctr" hangingPunct="0">
                        <a:lnSpc>
                          <a:spcPct val="115000"/>
                        </a:lnSpc>
                        <a:spcAft>
                          <a:spcPts val="0"/>
                        </a:spcAft>
                      </a:pPr>
                      <a:r>
                        <a:rPr lang="lt-LT" sz="1400" dirty="0">
                          <a:solidFill>
                            <a:schemeClr val="tx1"/>
                          </a:solidFill>
                          <a:effectLst/>
                        </a:rPr>
                        <a:t>2021 m. vasario 12 d. – balandžio 23 d.</a:t>
                      </a:r>
                      <a:endParaRPr lang="lt-LT" sz="1400" dirty="0">
                        <a:solidFill>
                          <a:schemeClr val="tx1"/>
                        </a:solidFill>
                        <a:effectLst/>
                        <a:latin typeface="Times New Roman"/>
                        <a:ea typeface="Times New Roman"/>
                        <a:cs typeface="Times New Roman"/>
                      </a:endParaRPr>
                    </a:p>
                  </a:txBody>
                  <a:tcPr marL="68580" marR="68580" marT="0" marB="0" anchor="ctr"/>
                </a:tc>
                <a:tc>
                  <a:txBody>
                    <a:bodyPr/>
                    <a:lstStyle/>
                    <a:p>
                      <a:pPr marL="17145" algn="ctr" hangingPunct="0">
                        <a:lnSpc>
                          <a:spcPct val="115000"/>
                        </a:lnSpc>
                        <a:spcAft>
                          <a:spcPts val="0"/>
                        </a:spcAft>
                      </a:pPr>
                      <a:r>
                        <a:rPr lang="lt-LT" sz="1400" dirty="0">
                          <a:solidFill>
                            <a:schemeClr val="tx1"/>
                          </a:solidFill>
                          <a:effectLst/>
                        </a:rPr>
                        <a:t>*</a:t>
                      </a:r>
                      <a:endParaRPr lang="lt-LT" sz="1400" dirty="0">
                        <a:solidFill>
                          <a:schemeClr val="tx1"/>
                        </a:solidFill>
                        <a:effectLst/>
                        <a:latin typeface="Times New Roman"/>
                        <a:ea typeface="Times New Roman"/>
                        <a:cs typeface="Times New Roman"/>
                      </a:endParaRPr>
                    </a:p>
                  </a:txBody>
                  <a:tcPr marL="68580" marR="68580" marT="0" marB="0" anchor="ctr"/>
                </a:tc>
                <a:extLst>
                  <a:ext uri="{0D108BD9-81ED-4DB2-BD59-A6C34878D82A}">
                    <a16:rowId xmlns:a16="http://schemas.microsoft.com/office/drawing/2014/main" val="10002"/>
                  </a:ext>
                </a:extLst>
              </a:tr>
              <a:tr h="588885">
                <a:tc>
                  <a:txBody>
                    <a:bodyPr/>
                    <a:lstStyle/>
                    <a:p>
                      <a:pPr>
                        <a:lnSpc>
                          <a:spcPct val="115000"/>
                        </a:lnSpc>
                        <a:spcAft>
                          <a:spcPts val="0"/>
                        </a:spcAft>
                      </a:pPr>
                      <a:r>
                        <a:rPr lang="lt-LT" sz="1400">
                          <a:solidFill>
                            <a:schemeClr val="tx1"/>
                          </a:solidFill>
                          <a:effectLst/>
                        </a:rPr>
                        <a:t> </a:t>
                      </a:r>
                    </a:p>
                    <a:p>
                      <a:pPr hangingPunct="0">
                        <a:lnSpc>
                          <a:spcPct val="115000"/>
                        </a:lnSpc>
                        <a:spcAft>
                          <a:spcPts val="0"/>
                        </a:spcAft>
                      </a:pPr>
                      <a:r>
                        <a:rPr lang="lt-LT" sz="1400">
                          <a:solidFill>
                            <a:schemeClr val="tx1"/>
                          </a:solidFill>
                          <a:effectLst/>
                        </a:rPr>
                        <a:t>3. Lietuvių kalba ir literatūra (raštu) (elektroninis vykdymas)</a:t>
                      </a:r>
                      <a:endParaRPr lang="lt-LT" sz="1400">
                        <a:solidFill>
                          <a:schemeClr val="tx1"/>
                        </a:solidFill>
                        <a:effectLst/>
                        <a:latin typeface="Times New Roman"/>
                        <a:ea typeface="Times New Roman"/>
                        <a:cs typeface="Times New Roman"/>
                      </a:endParaRPr>
                    </a:p>
                  </a:txBody>
                  <a:tcPr marL="68580" marR="68580" marT="0" marB="0" anchor="ctr"/>
                </a:tc>
                <a:tc>
                  <a:txBody>
                    <a:bodyPr/>
                    <a:lstStyle/>
                    <a:p>
                      <a:pPr>
                        <a:lnSpc>
                          <a:spcPct val="115000"/>
                        </a:lnSpc>
                        <a:spcAft>
                          <a:spcPts val="0"/>
                        </a:spcAft>
                      </a:pPr>
                      <a:r>
                        <a:rPr lang="lt-LT" sz="1400" dirty="0">
                          <a:solidFill>
                            <a:schemeClr val="tx1"/>
                          </a:solidFill>
                          <a:effectLst/>
                        </a:rPr>
                        <a:t> </a:t>
                      </a:r>
                    </a:p>
                    <a:p>
                      <a:pPr marL="17145" algn="ctr" hangingPunct="0">
                        <a:lnSpc>
                          <a:spcPct val="115000"/>
                        </a:lnSpc>
                        <a:spcAft>
                          <a:spcPts val="0"/>
                        </a:spcAft>
                      </a:pPr>
                      <a:r>
                        <a:rPr lang="lt-LT" sz="1400" b="1" dirty="0">
                          <a:solidFill>
                            <a:schemeClr val="tx1"/>
                          </a:solidFill>
                          <a:effectLst/>
                        </a:rPr>
                        <a:t>2021 m. balandžio 20 d. </a:t>
                      </a:r>
                      <a:r>
                        <a:rPr lang="lt-LT" sz="1400" dirty="0">
                          <a:solidFill>
                            <a:schemeClr val="tx1"/>
                          </a:solidFill>
                          <a:effectLst/>
                        </a:rPr>
                        <a:t>– </a:t>
                      </a:r>
                      <a:r>
                        <a:rPr lang="lt-LT" sz="1400" b="1" dirty="0">
                          <a:solidFill>
                            <a:schemeClr val="tx1"/>
                          </a:solidFill>
                          <a:effectLst/>
                        </a:rPr>
                        <a:t>balandžio 21 d.</a:t>
                      </a:r>
                      <a:endParaRPr lang="lt-LT" sz="1400" b="1" dirty="0">
                        <a:solidFill>
                          <a:schemeClr val="tx1"/>
                        </a:solidFill>
                        <a:effectLst/>
                        <a:latin typeface="Times New Roman"/>
                        <a:ea typeface="Times New Roman"/>
                        <a:cs typeface="Times New Roman"/>
                      </a:endParaRPr>
                    </a:p>
                  </a:txBody>
                  <a:tcPr marL="68580" marR="68580" marT="0" marB="0" anchor="ctr"/>
                </a:tc>
                <a:tc>
                  <a:txBody>
                    <a:bodyPr/>
                    <a:lstStyle/>
                    <a:p>
                      <a:pPr>
                        <a:lnSpc>
                          <a:spcPct val="115000"/>
                        </a:lnSpc>
                      </a:pPr>
                      <a:endParaRPr lang="lt-LT" sz="1400" dirty="0">
                        <a:solidFill>
                          <a:schemeClr val="tx1"/>
                        </a:solidFill>
                        <a:effectLst/>
                        <a:latin typeface="Calibri"/>
                        <a:cs typeface="Times New Roman"/>
                      </a:endParaRPr>
                    </a:p>
                  </a:txBody>
                  <a:tcPr marL="68580" marR="68580" marT="0" marB="0" anchor="ctr"/>
                </a:tc>
                <a:extLst>
                  <a:ext uri="{0D108BD9-81ED-4DB2-BD59-A6C34878D82A}">
                    <a16:rowId xmlns:a16="http://schemas.microsoft.com/office/drawing/2014/main" val="10003"/>
                  </a:ext>
                </a:extLst>
              </a:tr>
              <a:tr h="322808">
                <a:tc>
                  <a:txBody>
                    <a:bodyPr/>
                    <a:lstStyle/>
                    <a:p>
                      <a:pPr>
                        <a:lnSpc>
                          <a:spcPct val="115000"/>
                        </a:lnSpc>
                        <a:spcAft>
                          <a:spcPts val="0"/>
                        </a:spcAft>
                      </a:pPr>
                      <a:r>
                        <a:rPr lang="lt-LT" sz="1400" dirty="0">
                          <a:solidFill>
                            <a:schemeClr val="tx1"/>
                          </a:solidFill>
                          <a:effectLst/>
                        </a:rPr>
                        <a:t> </a:t>
                      </a:r>
                    </a:p>
                    <a:p>
                      <a:pPr hangingPunct="0">
                        <a:lnSpc>
                          <a:spcPct val="115000"/>
                        </a:lnSpc>
                        <a:spcAft>
                          <a:spcPts val="0"/>
                        </a:spcAft>
                      </a:pPr>
                      <a:r>
                        <a:rPr lang="lt-LT" sz="1400" dirty="0">
                          <a:solidFill>
                            <a:schemeClr val="tx1"/>
                          </a:solidFill>
                          <a:effectLst/>
                        </a:rPr>
                        <a:t>3.1. lietuvių kalba ir literatūra (raštu)  I srautas</a:t>
                      </a:r>
                      <a:endParaRPr lang="lt-LT" sz="1400" dirty="0">
                        <a:solidFill>
                          <a:schemeClr val="tx1"/>
                        </a:solidFill>
                        <a:effectLst/>
                        <a:latin typeface="Times New Roman"/>
                        <a:ea typeface="Times New Roman"/>
                        <a:cs typeface="Times New Roman"/>
                      </a:endParaRPr>
                    </a:p>
                  </a:txBody>
                  <a:tcPr marL="68580" marR="68580" marT="0" marB="0"/>
                </a:tc>
                <a:tc>
                  <a:txBody>
                    <a:bodyPr/>
                    <a:lstStyle/>
                    <a:p>
                      <a:pPr algn="ctr">
                        <a:lnSpc>
                          <a:spcPct val="115000"/>
                        </a:lnSpc>
                        <a:spcAft>
                          <a:spcPts val="0"/>
                        </a:spcAft>
                      </a:pPr>
                      <a:r>
                        <a:rPr lang="lt-LT" sz="1400" dirty="0">
                          <a:solidFill>
                            <a:schemeClr val="tx1"/>
                          </a:solidFill>
                          <a:effectLst/>
                        </a:rPr>
                        <a:t> </a:t>
                      </a:r>
                    </a:p>
                    <a:p>
                      <a:pPr marL="17145" algn="ctr" hangingPunct="0">
                        <a:lnSpc>
                          <a:spcPct val="115000"/>
                        </a:lnSpc>
                        <a:spcAft>
                          <a:spcPts val="0"/>
                        </a:spcAft>
                      </a:pPr>
                      <a:r>
                        <a:rPr lang="lt-LT" sz="1400" b="1" dirty="0">
                          <a:solidFill>
                            <a:schemeClr val="tx1"/>
                          </a:solidFill>
                          <a:effectLst/>
                        </a:rPr>
                        <a:t>2021 m. balandžio 20 d.</a:t>
                      </a:r>
                      <a:endParaRPr lang="lt-LT" sz="1400" b="1" dirty="0">
                        <a:solidFill>
                          <a:schemeClr val="tx1"/>
                        </a:solidFill>
                        <a:effectLst/>
                        <a:latin typeface="Times New Roman"/>
                        <a:ea typeface="Times New Roman"/>
                        <a:cs typeface="Times New Roman"/>
                      </a:endParaRPr>
                    </a:p>
                  </a:txBody>
                  <a:tcPr marL="68580" marR="68580" marT="0" marB="0"/>
                </a:tc>
                <a:tc>
                  <a:txBody>
                    <a:bodyPr/>
                    <a:lstStyle/>
                    <a:p>
                      <a:pPr marL="17145" algn="ctr" hangingPunct="0">
                        <a:lnSpc>
                          <a:spcPct val="115000"/>
                        </a:lnSpc>
                        <a:spcAft>
                          <a:spcPts val="0"/>
                        </a:spcAft>
                      </a:pPr>
                      <a:r>
                        <a:rPr lang="lt-LT" sz="1400" dirty="0">
                          <a:solidFill>
                            <a:schemeClr val="tx1"/>
                          </a:solidFill>
                          <a:effectLst/>
                        </a:rPr>
                        <a:t>9 val.</a:t>
                      </a:r>
                      <a:endParaRPr lang="lt-LT" sz="1400" dirty="0">
                        <a:solidFill>
                          <a:schemeClr val="tx1"/>
                        </a:solidFill>
                        <a:effectLst/>
                        <a:latin typeface="Times New Roman"/>
                        <a:ea typeface="Times New Roman"/>
                        <a:cs typeface="Times New Roman"/>
                      </a:endParaRPr>
                    </a:p>
                  </a:txBody>
                  <a:tcPr marL="68580" marR="68580" marT="0" marB="0"/>
                </a:tc>
                <a:extLst>
                  <a:ext uri="{0D108BD9-81ED-4DB2-BD59-A6C34878D82A}">
                    <a16:rowId xmlns:a16="http://schemas.microsoft.com/office/drawing/2014/main" val="10004"/>
                  </a:ext>
                </a:extLst>
              </a:tr>
              <a:tr h="272468">
                <a:tc>
                  <a:txBody>
                    <a:bodyPr/>
                    <a:lstStyle/>
                    <a:p>
                      <a:pPr hangingPunct="0">
                        <a:lnSpc>
                          <a:spcPct val="115000"/>
                        </a:lnSpc>
                        <a:spcAft>
                          <a:spcPts val="0"/>
                        </a:spcAft>
                      </a:pPr>
                      <a:r>
                        <a:rPr lang="lt-LT" sz="1400">
                          <a:solidFill>
                            <a:schemeClr val="tx1"/>
                          </a:solidFill>
                          <a:effectLst/>
                        </a:rPr>
                        <a:t>3.2. lietuvių kalba ir literatūra (raštu)  II srautas</a:t>
                      </a:r>
                      <a:endParaRPr lang="lt-LT" sz="1400">
                        <a:solidFill>
                          <a:schemeClr val="tx1"/>
                        </a:solidFill>
                        <a:effectLst/>
                        <a:latin typeface="Times New Roman"/>
                        <a:ea typeface="Times New Roman"/>
                        <a:cs typeface="Times New Roman"/>
                      </a:endParaRPr>
                    </a:p>
                  </a:txBody>
                  <a:tcPr marL="68580" marR="68580" marT="0" marB="0" anchor="ctr"/>
                </a:tc>
                <a:tc>
                  <a:txBody>
                    <a:bodyPr/>
                    <a:lstStyle/>
                    <a:p>
                      <a:pPr marL="17145" algn="ctr" hangingPunct="0">
                        <a:lnSpc>
                          <a:spcPct val="115000"/>
                        </a:lnSpc>
                        <a:spcAft>
                          <a:spcPts val="0"/>
                        </a:spcAft>
                      </a:pPr>
                      <a:r>
                        <a:rPr lang="lt-LT" sz="1400" b="1" dirty="0">
                          <a:solidFill>
                            <a:schemeClr val="tx1"/>
                          </a:solidFill>
                          <a:effectLst/>
                        </a:rPr>
                        <a:t>2021 m. balandžio 21 d.</a:t>
                      </a:r>
                      <a:endParaRPr lang="lt-LT" sz="1400" b="1" dirty="0">
                        <a:solidFill>
                          <a:schemeClr val="tx1"/>
                        </a:solidFill>
                        <a:effectLst/>
                        <a:latin typeface="Times New Roman"/>
                        <a:ea typeface="Times New Roman"/>
                        <a:cs typeface="Times New Roman"/>
                      </a:endParaRPr>
                    </a:p>
                  </a:txBody>
                  <a:tcPr marL="68580" marR="68580" marT="0" marB="0"/>
                </a:tc>
                <a:tc>
                  <a:txBody>
                    <a:bodyPr/>
                    <a:lstStyle/>
                    <a:p>
                      <a:pPr marL="17145" algn="ctr" hangingPunct="0">
                        <a:lnSpc>
                          <a:spcPct val="115000"/>
                        </a:lnSpc>
                        <a:spcAft>
                          <a:spcPts val="0"/>
                        </a:spcAft>
                      </a:pPr>
                      <a:r>
                        <a:rPr lang="lt-LT" sz="1400" dirty="0">
                          <a:solidFill>
                            <a:schemeClr val="tx1"/>
                          </a:solidFill>
                          <a:effectLst/>
                        </a:rPr>
                        <a:t>9 val.</a:t>
                      </a:r>
                      <a:endParaRPr lang="lt-LT" sz="1400" dirty="0">
                        <a:solidFill>
                          <a:schemeClr val="tx1"/>
                        </a:solidFill>
                        <a:effectLst/>
                        <a:latin typeface="Times New Roman"/>
                        <a:ea typeface="Times New Roman"/>
                        <a:cs typeface="Times New Roman"/>
                      </a:endParaRPr>
                    </a:p>
                  </a:txBody>
                  <a:tcPr marL="68580" marR="68580" marT="0" marB="0"/>
                </a:tc>
                <a:extLst>
                  <a:ext uri="{0D108BD9-81ED-4DB2-BD59-A6C34878D82A}">
                    <a16:rowId xmlns:a16="http://schemas.microsoft.com/office/drawing/2014/main" val="10005"/>
                  </a:ext>
                </a:extLst>
              </a:tr>
              <a:tr h="279660">
                <a:tc>
                  <a:txBody>
                    <a:bodyPr/>
                    <a:lstStyle/>
                    <a:p>
                      <a:pPr>
                        <a:lnSpc>
                          <a:spcPct val="115000"/>
                        </a:lnSpc>
                        <a:spcAft>
                          <a:spcPts val="0"/>
                        </a:spcAft>
                      </a:pPr>
                      <a:r>
                        <a:rPr lang="lt-LT" sz="1400">
                          <a:solidFill>
                            <a:schemeClr val="tx1"/>
                          </a:solidFill>
                          <a:effectLst/>
                        </a:rPr>
                        <a:t>3.3. lietuvių kalba ir literatūra (raštu) III srautas</a:t>
                      </a:r>
                      <a:endParaRPr lang="lt-LT" sz="1400">
                        <a:solidFill>
                          <a:schemeClr val="tx1"/>
                        </a:solidFill>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lt-LT" sz="1400" dirty="0">
                          <a:solidFill>
                            <a:schemeClr val="tx1"/>
                          </a:solidFill>
                          <a:effectLst/>
                        </a:rPr>
                        <a:t>2021 m. balandžio 21 d.</a:t>
                      </a:r>
                      <a:endParaRPr lang="lt-LT" sz="1400" dirty="0">
                        <a:solidFill>
                          <a:schemeClr val="tx1"/>
                        </a:solidFill>
                        <a:effectLst/>
                        <a:latin typeface="Times New Roman"/>
                        <a:ea typeface="Times New Roman"/>
                        <a:cs typeface="Times New Roman"/>
                      </a:endParaRPr>
                    </a:p>
                  </a:txBody>
                  <a:tcPr marL="68580" marR="68580" marT="0" marB="0"/>
                </a:tc>
                <a:tc>
                  <a:txBody>
                    <a:bodyPr/>
                    <a:lstStyle/>
                    <a:p>
                      <a:pPr marL="17145" algn="ctr" hangingPunct="0">
                        <a:lnSpc>
                          <a:spcPct val="115000"/>
                        </a:lnSpc>
                        <a:spcAft>
                          <a:spcPts val="0"/>
                        </a:spcAft>
                      </a:pPr>
                      <a:r>
                        <a:rPr lang="lt-LT" sz="1400" dirty="0">
                          <a:solidFill>
                            <a:schemeClr val="tx1"/>
                          </a:solidFill>
                          <a:effectLst/>
                        </a:rPr>
                        <a:t>12 val. 30 min.</a:t>
                      </a:r>
                      <a:endParaRPr lang="lt-LT" sz="1400" dirty="0">
                        <a:solidFill>
                          <a:schemeClr val="tx1"/>
                        </a:solidFill>
                        <a:effectLst/>
                        <a:latin typeface="Times New Roman"/>
                        <a:ea typeface="Times New Roman"/>
                        <a:cs typeface="Times New Roman"/>
                      </a:endParaRPr>
                    </a:p>
                  </a:txBody>
                  <a:tcPr marL="68580" marR="68580" marT="0" marB="0"/>
                </a:tc>
                <a:extLst>
                  <a:ext uri="{0D108BD9-81ED-4DB2-BD59-A6C34878D82A}">
                    <a16:rowId xmlns:a16="http://schemas.microsoft.com/office/drawing/2014/main" val="10006"/>
                  </a:ext>
                </a:extLst>
              </a:tr>
              <a:tr h="588885">
                <a:tc>
                  <a:txBody>
                    <a:bodyPr/>
                    <a:lstStyle/>
                    <a:p>
                      <a:pPr>
                        <a:lnSpc>
                          <a:spcPct val="115000"/>
                        </a:lnSpc>
                        <a:spcAft>
                          <a:spcPts val="0"/>
                        </a:spcAft>
                      </a:pPr>
                      <a:r>
                        <a:rPr lang="lt-LT" sz="1400">
                          <a:solidFill>
                            <a:schemeClr val="tx1"/>
                          </a:solidFill>
                          <a:effectLst/>
                        </a:rPr>
                        <a:t>4. Matematika (elektroninis vykdymas)</a:t>
                      </a:r>
                      <a:endParaRPr lang="lt-LT" sz="1400">
                        <a:solidFill>
                          <a:schemeClr val="tx1"/>
                        </a:solidFill>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lt-LT" sz="1400" b="1" dirty="0">
                          <a:solidFill>
                            <a:schemeClr val="tx1"/>
                          </a:solidFill>
                          <a:effectLst/>
                        </a:rPr>
                        <a:t>2021 m. balandžio 22 d. – balandžio 23 d.</a:t>
                      </a:r>
                      <a:endParaRPr lang="lt-LT" sz="1400" b="1" dirty="0">
                        <a:solidFill>
                          <a:schemeClr val="tx1"/>
                        </a:solidFill>
                        <a:effectLst/>
                        <a:latin typeface="Times New Roman"/>
                        <a:ea typeface="Times New Roman"/>
                        <a:cs typeface="Times New Roman"/>
                      </a:endParaRPr>
                    </a:p>
                  </a:txBody>
                  <a:tcPr marL="68580" marR="68580" marT="0" marB="0" anchor="ctr"/>
                </a:tc>
                <a:tc>
                  <a:txBody>
                    <a:bodyPr/>
                    <a:lstStyle/>
                    <a:p>
                      <a:pPr marL="17145" algn="ctr" hangingPunct="0">
                        <a:lnSpc>
                          <a:spcPct val="115000"/>
                        </a:lnSpc>
                        <a:spcAft>
                          <a:spcPts val="0"/>
                        </a:spcAft>
                      </a:pPr>
                      <a:r>
                        <a:rPr lang="lt-LT" sz="1400" dirty="0">
                          <a:solidFill>
                            <a:schemeClr val="tx1"/>
                          </a:solidFill>
                          <a:effectLst/>
                        </a:rPr>
                        <a:t> </a:t>
                      </a:r>
                      <a:endParaRPr lang="lt-LT" sz="1400" dirty="0">
                        <a:solidFill>
                          <a:schemeClr val="tx1"/>
                        </a:solidFill>
                        <a:effectLst/>
                        <a:latin typeface="Times New Roman"/>
                        <a:ea typeface="Times New Roman"/>
                        <a:cs typeface="Times New Roman"/>
                      </a:endParaRPr>
                    </a:p>
                  </a:txBody>
                  <a:tcPr marL="68580" marR="68580" marT="0" marB="0" anchor="ctr"/>
                </a:tc>
                <a:extLst>
                  <a:ext uri="{0D108BD9-81ED-4DB2-BD59-A6C34878D82A}">
                    <a16:rowId xmlns:a16="http://schemas.microsoft.com/office/drawing/2014/main" val="10007"/>
                  </a:ext>
                </a:extLst>
              </a:tr>
              <a:tr h="265277">
                <a:tc>
                  <a:txBody>
                    <a:bodyPr/>
                    <a:lstStyle/>
                    <a:p>
                      <a:pPr>
                        <a:lnSpc>
                          <a:spcPct val="115000"/>
                        </a:lnSpc>
                        <a:spcAft>
                          <a:spcPts val="0"/>
                        </a:spcAft>
                      </a:pPr>
                      <a:r>
                        <a:rPr lang="lt-LT" sz="1400">
                          <a:solidFill>
                            <a:schemeClr val="tx1"/>
                          </a:solidFill>
                          <a:effectLst/>
                        </a:rPr>
                        <a:t>4.1. matematika I srautas</a:t>
                      </a:r>
                      <a:endParaRPr lang="lt-LT" sz="1400">
                        <a:solidFill>
                          <a:schemeClr val="tx1"/>
                        </a:solidFill>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lt-LT" sz="1400" b="1" dirty="0">
                          <a:solidFill>
                            <a:schemeClr val="tx1"/>
                          </a:solidFill>
                          <a:effectLst/>
                        </a:rPr>
                        <a:t>2021 m. balandžio 22 d.</a:t>
                      </a:r>
                      <a:endParaRPr lang="lt-LT" sz="1400" b="1" dirty="0">
                        <a:solidFill>
                          <a:schemeClr val="tx1"/>
                        </a:solidFill>
                        <a:effectLst/>
                        <a:latin typeface="Times New Roman"/>
                        <a:ea typeface="Times New Roman"/>
                        <a:cs typeface="Times New Roman"/>
                      </a:endParaRPr>
                    </a:p>
                  </a:txBody>
                  <a:tcPr marL="68580" marR="68580" marT="0" marB="0" anchor="ctr"/>
                </a:tc>
                <a:tc>
                  <a:txBody>
                    <a:bodyPr/>
                    <a:lstStyle/>
                    <a:p>
                      <a:pPr marL="17145" algn="ctr" hangingPunct="0">
                        <a:lnSpc>
                          <a:spcPct val="115000"/>
                        </a:lnSpc>
                        <a:spcAft>
                          <a:spcPts val="0"/>
                        </a:spcAft>
                      </a:pPr>
                      <a:r>
                        <a:rPr lang="lt-LT" sz="1400" dirty="0">
                          <a:solidFill>
                            <a:schemeClr val="tx1"/>
                          </a:solidFill>
                          <a:effectLst/>
                        </a:rPr>
                        <a:t>9 val.</a:t>
                      </a:r>
                      <a:endParaRPr lang="lt-LT" sz="1400" dirty="0">
                        <a:solidFill>
                          <a:schemeClr val="tx1"/>
                        </a:solidFill>
                        <a:effectLst/>
                        <a:latin typeface="Times New Roman"/>
                        <a:ea typeface="Times New Roman"/>
                        <a:cs typeface="Times New Roman"/>
                      </a:endParaRPr>
                    </a:p>
                  </a:txBody>
                  <a:tcPr marL="68580" marR="68580" marT="0" marB="0" anchor="ctr"/>
                </a:tc>
                <a:extLst>
                  <a:ext uri="{0D108BD9-81ED-4DB2-BD59-A6C34878D82A}">
                    <a16:rowId xmlns:a16="http://schemas.microsoft.com/office/drawing/2014/main" val="10008"/>
                  </a:ext>
                </a:extLst>
              </a:tr>
              <a:tr h="279660">
                <a:tc>
                  <a:txBody>
                    <a:bodyPr/>
                    <a:lstStyle/>
                    <a:p>
                      <a:pPr>
                        <a:lnSpc>
                          <a:spcPct val="115000"/>
                        </a:lnSpc>
                        <a:spcAft>
                          <a:spcPts val="0"/>
                        </a:spcAft>
                      </a:pPr>
                      <a:r>
                        <a:rPr lang="lt-LT" sz="1400">
                          <a:solidFill>
                            <a:schemeClr val="tx1"/>
                          </a:solidFill>
                          <a:effectLst/>
                        </a:rPr>
                        <a:t>4.2. matematika II srautas</a:t>
                      </a:r>
                      <a:endParaRPr lang="lt-LT" sz="1400">
                        <a:solidFill>
                          <a:schemeClr val="tx1"/>
                        </a:solidFill>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lt-LT" sz="1400" b="1" dirty="0">
                          <a:solidFill>
                            <a:schemeClr val="tx1"/>
                          </a:solidFill>
                          <a:effectLst/>
                        </a:rPr>
                        <a:t>2021 m. balandžio 23 d. </a:t>
                      </a:r>
                      <a:endParaRPr lang="lt-LT" sz="1400" b="1" dirty="0">
                        <a:solidFill>
                          <a:schemeClr val="tx1"/>
                        </a:solidFill>
                        <a:effectLst/>
                        <a:latin typeface="Times New Roman"/>
                        <a:ea typeface="Times New Roman"/>
                        <a:cs typeface="Times New Roman"/>
                      </a:endParaRPr>
                    </a:p>
                  </a:txBody>
                  <a:tcPr marL="68580" marR="68580" marT="0" marB="0" anchor="ctr"/>
                </a:tc>
                <a:tc>
                  <a:txBody>
                    <a:bodyPr/>
                    <a:lstStyle/>
                    <a:p>
                      <a:pPr marL="17145" algn="ctr" hangingPunct="0">
                        <a:lnSpc>
                          <a:spcPct val="115000"/>
                        </a:lnSpc>
                        <a:spcAft>
                          <a:spcPts val="0"/>
                        </a:spcAft>
                      </a:pPr>
                      <a:r>
                        <a:rPr lang="lt-LT" sz="1400" dirty="0">
                          <a:solidFill>
                            <a:schemeClr val="tx1"/>
                          </a:solidFill>
                          <a:effectLst/>
                        </a:rPr>
                        <a:t>9 val.</a:t>
                      </a:r>
                      <a:endParaRPr lang="lt-LT" sz="1400" dirty="0">
                        <a:solidFill>
                          <a:schemeClr val="tx1"/>
                        </a:solidFill>
                        <a:effectLst/>
                        <a:latin typeface="Times New Roman"/>
                        <a:ea typeface="Times New Roman"/>
                        <a:cs typeface="Times New Roman"/>
                      </a:endParaRPr>
                    </a:p>
                  </a:txBody>
                  <a:tcPr marL="68580" marR="68580" marT="0" marB="0" anchor="ctr"/>
                </a:tc>
                <a:extLst>
                  <a:ext uri="{0D108BD9-81ED-4DB2-BD59-A6C34878D82A}">
                    <a16:rowId xmlns:a16="http://schemas.microsoft.com/office/drawing/2014/main" val="10009"/>
                  </a:ext>
                </a:extLst>
              </a:tr>
              <a:tr h="279660">
                <a:tc>
                  <a:txBody>
                    <a:bodyPr/>
                    <a:lstStyle/>
                    <a:p>
                      <a:pPr>
                        <a:lnSpc>
                          <a:spcPct val="115000"/>
                        </a:lnSpc>
                        <a:spcAft>
                          <a:spcPts val="0"/>
                        </a:spcAft>
                      </a:pPr>
                      <a:r>
                        <a:rPr lang="lt-LT" sz="1400">
                          <a:solidFill>
                            <a:schemeClr val="tx1"/>
                          </a:solidFill>
                          <a:effectLst/>
                        </a:rPr>
                        <a:t>4.3. matematika III srautas</a:t>
                      </a:r>
                      <a:endParaRPr lang="lt-LT" sz="1400">
                        <a:solidFill>
                          <a:schemeClr val="tx1"/>
                        </a:solidFill>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lt-LT" sz="1400">
                          <a:solidFill>
                            <a:schemeClr val="tx1"/>
                          </a:solidFill>
                          <a:effectLst/>
                        </a:rPr>
                        <a:t>2021 m. balandžio 23 d.</a:t>
                      </a:r>
                      <a:endParaRPr lang="lt-LT" sz="1400">
                        <a:solidFill>
                          <a:schemeClr val="tx1"/>
                        </a:solidFill>
                        <a:effectLst/>
                        <a:latin typeface="Times New Roman"/>
                        <a:ea typeface="Times New Roman"/>
                        <a:cs typeface="Times New Roman"/>
                      </a:endParaRPr>
                    </a:p>
                  </a:txBody>
                  <a:tcPr marL="68580" marR="68580" marT="0" marB="0" anchor="ctr"/>
                </a:tc>
                <a:tc>
                  <a:txBody>
                    <a:bodyPr/>
                    <a:lstStyle/>
                    <a:p>
                      <a:pPr marL="17145" algn="ctr" hangingPunct="0">
                        <a:lnSpc>
                          <a:spcPct val="115000"/>
                        </a:lnSpc>
                        <a:spcAft>
                          <a:spcPts val="0"/>
                        </a:spcAft>
                      </a:pPr>
                      <a:r>
                        <a:rPr lang="lt-LT" sz="1400" dirty="0">
                          <a:solidFill>
                            <a:schemeClr val="tx1"/>
                          </a:solidFill>
                          <a:effectLst/>
                        </a:rPr>
                        <a:t>11 val. 30 min. </a:t>
                      </a:r>
                      <a:endParaRPr lang="lt-LT" sz="1400" dirty="0">
                        <a:solidFill>
                          <a:schemeClr val="tx1"/>
                        </a:solidFill>
                        <a:effectLst/>
                        <a:latin typeface="Times New Roman"/>
                        <a:ea typeface="Times New Roman"/>
                        <a:cs typeface="Times New Roman"/>
                      </a:endParaRPr>
                    </a:p>
                  </a:txBody>
                  <a:tcPr marL="68580" marR="68580" marT="0" marB="0" anchor="ctr"/>
                </a:tc>
                <a:extLst>
                  <a:ext uri="{0D108BD9-81ED-4DB2-BD59-A6C34878D82A}">
                    <a16:rowId xmlns:a16="http://schemas.microsoft.com/office/drawing/2014/main" val="10010"/>
                  </a:ext>
                </a:extLst>
              </a:tr>
              <a:tr h="512578">
                <a:tc>
                  <a:txBody>
                    <a:bodyPr/>
                    <a:lstStyle/>
                    <a:p>
                      <a:pPr>
                        <a:lnSpc>
                          <a:spcPct val="115000"/>
                        </a:lnSpc>
                        <a:spcAft>
                          <a:spcPts val="0"/>
                        </a:spcAft>
                      </a:pPr>
                      <a:r>
                        <a:rPr lang="lt-LT" sz="1400">
                          <a:solidFill>
                            <a:schemeClr val="tx1"/>
                          </a:solidFill>
                          <a:effectLst/>
                        </a:rPr>
                        <a:t>5. Gimtųjų kalbų (baltarusių, lenkų, rusų, vokiečių) (raštu)</a:t>
                      </a:r>
                      <a:endParaRPr lang="lt-LT" sz="1400">
                        <a:solidFill>
                          <a:schemeClr val="tx1"/>
                        </a:solidFill>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lt-LT" sz="1400">
                          <a:solidFill>
                            <a:schemeClr val="tx1"/>
                          </a:solidFill>
                          <a:effectLst/>
                        </a:rPr>
                        <a:t>2021 m. balandžio 26 d.</a:t>
                      </a:r>
                      <a:endParaRPr lang="lt-LT" sz="1400">
                        <a:solidFill>
                          <a:schemeClr val="tx1"/>
                        </a:solidFill>
                        <a:effectLst/>
                        <a:latin typeface="Times New Roman"/>
                        <a:ea typeface="Times New Roman"/>
                        <a:cs typeface="Times New Roman"/>
                      </a:endParaRPr>
                    </a:p>
                  </a:txBody>
                  <a:tcPr marL="68580" marR="68580" marT="0" marB="0" anchor="ctr"/>
                </a:tc>
                <a:tc>
                  <a:txBody>
                    <a:bodyPr/>
                    <a:lstStyle/>
                    <a:p>
                      <a:pPr marL="17145" algn="ctr" hangingPunct="0">
                        <a:lnSpc>
                          <a:spcPct val="115000"/>
                        </a:lnSpc>
                        <a:spcAft>
                          <a:spcPts val="0"/>
                        </a:spcAft>
                      </a:pPr>
                      <a:r>
                        <a:rPr lang="lt-LT" sz="1400" dirty="0">
                          <a:solidFill>
                            <a:schemeClr val="tx1"/>
                          </a:solidFill>
                          <a:effectLst/>
                        </a:rPr>
                        <a:t>9 val.</a:t>
                      </a:r>
                      <a:endParaRPr lang="lt-LT" sz="1400" dirty="0">
                        <a:solidFill>
                          <a:schemeClr val="tx1"/>
                        </a:solidFill>
                        <a:effectLst/>
                        <a:latin typeface="Times New Roman"/>
                        <a:ea typeface="Times New Roman"/>
                        <a:cs typeface="Times New Roman"/>
                      </a:endParaRPr>
                    </a:p>
                  </a:txBody>
                  <a:tcPr marL="68580" marR="68580" marT="0" marB="0" anchor="ctr"/>
                </a:tc>
                <a:extLst>
                  <a:ext uri="{0D108BD9-81ED-4DB2-BD59-A6C34878D82A}">
                    <a16:rowId xmlns:a16="http://schemas.microsoft.com/office/drawing/2014/main" val="10011"/>
                  </a:ext>
                </a:extLst>
              </a:tr>
            </a:tbl>
          </a:graphicData>
        </a:graphic>
      </p:graphicFrame>
      <p:sp>
        <p:nvSpPr>
          <p:cNvPr id="5" name="Rectangle 1"/>
          <p:cNvSpPr>
            <a:spLocks noChangeArrowheads="1"/>
          </p:cNvSpPr>
          <p:nvPr/>
        </p:nvSpPr>
        <p:spPr bwMode="auto">
          <a:xfrm>
            <a:off x="4526117" y="2159958"/>
            <a:ext cx="3054041"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196850" algn="ctr" defTabSz="914400" rtl="0" eaLnBrk="0" fontAlgn="base" latinLnBrk="0" hangingPunct="0">
              <a:lnSpc>
                <a:spcPct val="100000"/>
              </a:lnSpc>
              <a:spcBef>
                <a:spcPct val="0"/>
              </a:spcBef>
              <a:spcAft>
                <a:spcPct val="0"/>
              </a:spcAft>
              <a:buClrTx/>
              <a:buSzTx/>
              <a:buFontTx/>
              <a:buNone/>
              <a:tabLst/>
            </a:pPr>
            <a:r>
              <a:rPr kumimoji="0" lang="lt-LT" sz="1100" b="0" i="0" u="none" strike="noStrike" cap="none" normalizeH="0" baseline="0" dirty="0">
                <a:ln>
                  <a:noFill/>
                </a:ln>
                <a:solidFill>
                  <a:schemeClr val="tx1"/>
                </a:solidFill>
                <a:effectLst/>
                <a:latin typeface="Arial" pitchFamily="34" charset="0"/>
                <a:ea typeface="Times New Roman" pitchFamily="18" charset="0"/>
                <a:cs typeface="Arial" pitchFamily="34" charset="0"/>
              </a:rPr>
              <a:t>__________________________________</a:t>
            </a:r>
            <a:endParaRPr kumimoji="0" lang="lt-LT" sz="18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5274286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lt-LT" sz="2800" b="1" dirty="0">
                <a:latin typeface="Times New Roman" pitchFamily="18" charset="0"/>
                <a:cs typeface="Times New Roman" pitchFamily="18" charset="0"/>
              </a:rPr>
              <a:t>PUPP ORGANIZAVIMO IR VYKDYMO NAUJOVĖS</a:t>
            </a:r>
          </a:p>
        </p:txBody>
      </p:sp>
      <p:sp>
        <p:nvSpPr>
          <p:cNvPr id="3" name="Content Placeholder 2"/>
          <p:cNvSpPr>
            <a:spLocks noGrp="1"/>
          </p:cNvSpPr>
          <p:nvPr>
            <p:ph idx="1"/>
          </p:nvPr>
        </p:nvSpPr>
        <p:spPr/>
        <p:txBody>
          <a:bodyPr>
            <a:normAutofit/>
          </a:bodyPr>
          <a:lstStyle/>
          <a:p>
            <a:pPr fontAlgn="base" hangingPunct="0"/>
            <a:r>
              <a:rPr lang="lt-LT" dirty="0"/>
              <a:t>Švietimo, mokslo ir sporto ministro 2020 m. rugsėjo 22 d. įsakymas Nr. V-</a:t>
            </a:r>
            <a:r>
              <a:rPr lang="lt-LT" dirty="0">
                <a:solidFill>
                  <a:srgbClr val="FF0000"/>
                </a:solidFill>
              </a:rPr>
              <a:t>1425</a:t>
            </a:r>
            <a:r>
              <a:rPr lang="lt-LT" dirty="0"/>
              <a:t> (TAR</a:t>
            </a:r>
            <a:r>
              <a:rPr lang="lt-LT"/>
              <a:t>, 2020-09-22</a:t>
            </a:r>
            <a:r>
              <a:rPr lang="lt-LT" dirty="0"/>
              <a:t>, Nr. 19620)</a:t>
            </a:r>
          </a:p>
        </p:txBody>
      </p:sp>
    </p:spTree>
    <p:extLst>
      <p:ext uri="{BB962C8B-B14F-4D97-AF65-F5344CB8AC3E}">
        <p14:creationId xmlns:p14="http://schemas.microsoft.com/office/powerpoint/2010/main" val="30615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a:extLst>
              <a:ext uri="{FF2B5EF4-FFF2-40B4-BE49-F238E27FC236}">
                <a16:creationId xmlns:a16="http://schemas.microsoft.com/office/drawing/2014/main" id="{80EA105B-CC97-49C8-954E-CFCE9F87EE8A}"/>
              </a:ext>
            </a:extLst>
          </p:cNvPr>
          <p:cNvSpPr>
            <a:spLocks noGrp="1"/>
          </p:cNvSpPr>
          <p:nvPr>
            <p:ph idx="1"/>
          </p:nvPr>
        </p:nvSpPr>
        <p:spPr>
          <a:xfrm>
            <a:off x="1187624" y="1772816"/>
            <a:ext cx="7696200" cy="3657600"/>
          </a:xfrm>
        </p:spPr>
        <p:txBody>
          <a:bodyPr/>
          <a:lstStyle/>
          <a:p>
            <a:r>
              <a:rPr lang="lt-LT" sz="2000" dirty="0"/>
              <a:t>3.	Organizuojami privalomieji lietuvių kalbos ir literatūros, matematikos ir pasirenkamieji gimtosios kalbos (baltarusių, lenkų, rusų, vokiečių) pagrindinio ugdymo pasiekimų patikrinimai (toliau – pasiekimų patikrinimas). </a:t>
            </a:r>
            <a:r>
              <a:rPr lang="lt-LT" sz="2000" b="1" dirty="0">
                <a:solidFill>
                  <a:schemeClr val="tx2"/>
                </a:solidFill>
              </a:rPr>
              <a:t>Lietuvių kalbos ir literatūros pasiekimų patikrinimo dalis raštu ir matematikos pasiekimų patikrinimas lietuvių kalba bus vykdomi elektroniniu būdu</a:t>
            </a:r>
            <a:r>
              <a:rPr lang="lt-LT" sz="2000" b="1" dirty="0"/>
              <a:t>. Gimtosios kalbos (baltarusių, lenkų, rusų, vokiečių) pasiekimų patikrinimas, lietuvių kalbos ir literatūros pasiekimų patikrinimo dalis žodžiu ir matematikos pasiekimų patikrinimas lenkų ir rusų kalbomis bus vykdomi tradiciniu būdu. Kuriuo būdu bus vykdomas pasiekimų patikrinimas specialiųjų poreikių turintiems mokiniams, spręs mokyklų vadovai atsižvelgdami į pedagoginių psichologinių tarnybų individualias mokiniams rekomendacijas. </a:t>
            </a:r>
          </a:p>
          <a:p>
            <a:endParaRPr lang="lt-LT" dirty="0"/>
          </a:p>
        </p:txBody>
      </p:sp>
      <p:sp>
        <p:nvSpPr>
          <p:cNvPr id="4" name="Skaidrės numerio vietos rezervavimo ženklas 3">
            <a:extLst>
              <a:ext uri="{FF2B5EF4-FFF2-40B4-BE49-F238E27FC236}">
                <a16:creationId xmlns:a16="http://schemas.microsoft.com/office/drawing/2014/main" id="{B0E970C2-67ED-4A13-B0FA-C080AE1776FE}"/>
              </a:ext>
            </a:extLst>
          </p:cNvPr>
          <p:cNvSpPr>
            <a:spLocks noGrp="1"/>
          </p:cNvSpPr>
          <p:nvPr>
            <p:ph type="sldNum" sz="quarter" idx="12"/>
          </p:nvPr>
        </p:nvSpPr>
        <p:spPr/>
        <p:txBody>
          <a:bodyPr/>
          <a:lstStyle/>
          <a:p>
            <a:pPr>
              <a:defRPr/>
            </a:pPr>
            <a:fld id="{08899059-527F-4862-8F00-5686E59C0DD4}" type="slidenum">
              <a:rPr lang="lt-LT" smtClean="0"/>
              <a:pPr>
                <a:defRPr/>
              </a:pPr>
              <a:t>24</a:t>
            </a:fld>
            <a:endParaRPr lang="lt-LT"/>
          </a:p>
        </p:txBody>
      </p:sp>
    </p:spTree>
    <p:extLst>
      <p:ext uri="{BB962C8B-B14F-4D97-AF65-F5344CB8AC3E}">
        <p14:creationId xmlns:p14="http://schemas.microsoft.com/office/powerpoint/2010/main" val="8501231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a:extLst>
              <a:ext uri="{FF2B5EF4-FFF2-40B4-BE49-F238E27FC236}">
                <a16:creationId xmlns:a16="http://schemas.microsoft.com/office/drawing/2014/main" id="{AE024F1E-706A-4BAD-A253-6988C4A20DD9}"/>
              </a:ext>
            </a:extLst>
          </p:cNvPr>
          <p:cNvSpPr>
            <a:spLocks noGrp="1"/>
          </p:cNvSpPr>
          <p:nvPr>
            <p:ph idx="1"/>
          </p:nvPr>
        </p:nvSpPr>
        <p:spPr/>
        <p:txBody>
          <a:bodyPr/>
          <a:lstStyle/>
          <a:p>
            <a:r>
              <a:rPr lang="lt-LT" sz="2000" dirty="0"/>
              <a:t>23.	Iki einamųjų metų sausio 15 dienos mokyklos vadovo įsakymu atsakingu už darbą su slaptažodžiu apsaugota Nacionalinės švietimo agentūros duomenų perdavimo sistema KELTAS skiriamas asmuo (toliau – atsakingas asmuo). Paskyrimo metu atsakingas asmuo pasirašytinai supažindinamas su Aprašu, </a:t>
            </a:r>
            <a:r>
              <a:rPr lang="lt-LT" sz="2000" b="1" dirty="0"/>
              <a:t>Bendruoju duomenų apsaugos reglamentu</a:t>
            </a:r>
            <a:r>
              <a:rPr lang="lt-LT" sz="2000" dirty="0"/>
              <a:t>, Lietuvos Respublikos asmens duomenų teisinės apsaugos įstatymo reikalavimais ir Nacionalinės švietimo agentūros informacinės sistemos saugos nuostatais.</a:t>
            </a:r>
          </a:p>
          <a:p>
            <a:endParaRPr lang="lt-LT" dirty="0"/>
          </a:p>
        </p:txBody>
      </p:sp>
      <p:sp>
        <p:nvSpPr>
          <p:cNvPr id="4" name="Skaidrės numerio vietos rezervavimo ženklas 3">
            <a:extLst>
              <a:ext uri="{FF2B5EF4-FFF2-40B4-BE49-F238E27FC236}">
                <a16:creationId xmlns:a16="http://schemas.microsoft.com/office/drawing/2014/main" id="{6A872B8A-22D7-499A-AC92-175272F59572}"/>
              </a:ext>
            </a:extLst>
          </p:cNvPr>
          <p:cNvSpPr>
            <a:spLocks noGrp="1"/>
          </p:cNvSpPr>
          <p:nvPr>
            <p:ph type="sldNum" sz="quarter" idx="12"/>
          </p:nvPr>
        </p:nvSpPr>
        <p:spPr/>
        <p:txBody>
          <a:bodyPr/>
          <a:lstStyle/>
          <a:p>
            <a:pPr>
              <a:defRPr/>
            </a:pPr>
            <a:fld id="{08899059-527F-4862-8F00-5686E59C0DD4}" type="slidenum">
              <a:rPr lang="lt-LT" smtClean="0"/>
              <a:pPr>
                <a:defRPr/>
              </a:pPr>
              <a:t>25</a:t>
            </a:fld>
            <a:endParaRPr lang="lt-LT"/>
          </a:p>
        </p:txBody>
      </p:sp>
    </p:spTree>
    <p:extLst>
      <p:ext uri="{BB962C8B-B14F-4D97-AF65-F5344CB8AC3E}">
        <p14:creationId xmlns:p14="http://schemas.microsoft.com/office/powerpoint/2010/main" val="15561625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a:extLst>
              <a:ext uri="{FF2B5EF4-FFF2-40B4-BE49-F238E27FC236}">
                <a16:creationId xmlns:a16="http://schemas.microsoft.com/office/drawing/2014/main" id="{38137F9A-176D-4E40-B046-B31937FC0507}"/>
              </a:ext>
            </a:extLst>
          </p:cNvPr>
          <p:cNvSpPr>
            <a:spLocks noGrp="1"/>
          </p:cNvSpPr>
          <p:nvPr>
            <p:ph idx="1"/>
          </p:nvPr>
        </p:nvSpPr>
        <p:spPr/>
        <p:txBody>
          <a:bodyPr/>
          <a:lstStyle/>
          <a:p>
            <a:r>
              <a:rPr lang="lt-LT" sz="1800" dirty="0"/>
              <a:t>26. Pasiekimų patikrinimo vykdymo dieną mokiniui ir buvusiam mokiniui susirgus </a:t>
            </a:r>
            <a:r>
              <a:rPr lang="lt-LT" sz="1800" b="1" dirty="0"/>
              <a:t> ar dėl pareigos izoliuotis </a:t>
            </a:r>
            <a:r>
              <a:rPr lang="lt-LT" sz="1800" dirty="0"/>
              <a:t>jis pats arba jo artimieji turi tai pranešti mokyklos vadovui ne vėliau kaip kitą darbo dieną po pasiekimų patikrinimo ir pateikti prašymą dėl pasiekimų patikrinimo atidėjimo. Pagal mokyklos vadovui pateiktą prašymą pasiekimų patikrinimas atidedamas pakartotiniam pasiekimų patikrinimui. Jeigu mokinys suserga </a:t>
            </a:r>
            <a:r>
              <a:rPr lang="lt-LT" sz="1800" b="1" dirty="0"/>
              <a:t>ar dėl pareigos izoliuotis</a:t>
            </a:r>
            <a:r>
              <a:rPr lang="lt-LT" sz="1800" dirty="0"/>
              <a:t> per pakartotinį pasiekimų patikrinimą jame negali dalyvauti, jis pats arba jo artimieji ne vėliau kaip kitą darbo dieną po pakartotinio pasiekimų patikrinimo mokyklos vadovui turi pateikti prašymą dėl atleidimo nuo dalyvavimo pakartotiniame pasiekimų patikrinime ir susirgimą patvirtinančius dokumentus, pagal kuriuos mokinys ir buvęs mokinys nuo dalyvavimo pakartotiniame pasiekimų patikrinime atleidžiami. </a:t>
            </a:r>
          </a:p>
          <a:p>
            <a:endParaRPr lang="lt-LT" dirty="0"/>
          </a:p>
        </p:txBody>
      </p:sp>
      <p:sp>
        <p:nvSpPr>
          <p:cNvPr id="4" name="Skaidrės numerio vietos rezervavimo ženklas 3">
            <a:extLst>
              <a:ext uri="{FF2B5EF4-FFF2-40B4-BE49-F238E27FC236}">
                <a16:creationId xmlns:a16="http://schemas.microsoft.com/office/drawing/2014/main" id="{84AAFBAD-E74B-4B7D-A42C-751E2EE4E238}"/>
              </a:ext>
            </a:extLst>
          </p:cNvPr>
          <p:cNvSpPr>
            <a:spLocks noGrp="1"/>
          </p:cNvSpPr>
          <p:nvPr>
            <p:ph type="sldNum" sz="quarter" idx="12"/>
          </p:nvPr>
        </p:nvSpPr>
        <p:spPr/>
        <p:txBody>
          <a:bodyPr/>
          <a:lstStyle/>
          <a:p>
            <a:pPr>
              <a:defRPr/>
            </a:pPr>
            <a:fld id="{08899059-527F-4862-8F00-5686E59C0DD4}" type="slidenum">
              <a:rPr lang="lt-LT" smtClean="0"/>
              <a:pPr>
                <a:defRPr/>
              </a:pPr>
              <a:t>26</a:t>
            </a:fld>
            <a:endParaRPr lang="lt-LT"/>
          </a:p>
        </p:txBody>
      </p:sp>
    </p:spTree>
    <p:extLst>
      <p:ext uri="{BB962C8B-B14F-4D97-AF65-F5344CB8AC3E}">
        <p14:creationId xmlns:p14="http://schemas.microsoft.com/office/powerpoint/2010/main" val="23286877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a:extLst>
              <a:ext uri="{FF2B5EF4-FFF2-40B4-BE49-F238E27FC236}">
                <a16:creationId xmlns:a16="http://schemas.microsoft.com/office/drawing/2014/main" id="{361EBAA0-DEAC-431B-B2C1-64F73ECDA725}"/>
              </a:ext>
            </a:extLst>
          </p:cNvPr>
          <p:cNvSpPr>
            <a:spLocks noGrp="1"/>
          </p:cNvSpPr>
          <p:nvPr>
            <p:ph idx="1"/>
          </p:nvPr>
        </p:nvSpPr>
        <p:spPr>
          <a:xfrm>
            <a:off x="611560" y="620688"/>
            <a:ext cx="7696200" cy="3657600"/>
          </a:xfrm>
        </p:spPr>
        <p:txBody>
          <a:bodyPr/>
          <a:lstStyle/>
          <a:p>
            <a:pPr marL="0" indent="0">
              <a:buNone/>
            </a:pPr>
            <a:r>
              <a:rPr lang="lt-LT" sz="1100" dirty="0"/>
              <a:t>33.	</a:t>
            </a:r>
            <a:r>
              <a:rPr lang="lt-LT" sz="1400" dirty="0"/>
              <a:t>Patalpa (klasė, kabinetas ir kt.) paruošiama likus ne mažiau kaip 12 valandų iki gimtosios kalbos (baltarusių, lenkų, rusų, vokiečių), lietuvių kalbos ir literatūros dalių raštu ir matematikos pasiekimų patikrinimo pradžios. </a:t>
            </a:r>
            <a:r>
              <a:rPr lang="lt-LT" sz="1400" b="1" dirty="0"/>
              <a:t>Prieš pasiekimų patikrinimą patalpos turi būti išvalytos. Organizuojant patalpų valymą pasiekimų patikrinimo centruose rekomenduojama atsižvelgti į Lietuvos Respublikos  sveikatos  apsaugos  ministerijos  parengtas rekomendacijas patalpoms valyti COVID-19 pandemijos metu. Prieš pasiekimų patikrinimą ir jo metu  būtina užtikrinti egzaminų vykdymo patalpų  vėdinimą.</a:t>
            </a:r>
          </a:p>
          <a:p>
            <a:pPr marL="0" indent="0" fontAlgn="base" hangingPunct="0">
              <a:buNone/>
            </a:pPr>
            <a:r>
              <a:rPr lang="lt-LT" sz="1400" b="1" dirty="0"/>
              <a:t>Mokinių srautai reguliuojami taip, kad būtų išvengta artimo kontakto tarp jame esančių asmenų, t. y. kontakto mažesniu kaip 2 m atstumu, trunkančio ilgiau kaip 15 min.</a:t>
            </a:r>
            <a:r>
              <a:rPr lang="lt-LT" sz="1400" dirty="0"/>
              <a:t> Atsižvelgiant į tai, planuojamas tiek mokinių atvykimas, tiek pasiskirstymas į pasiekimų patikrinimo patalpas, tiek sanitarinių patalpų, įrenginių (tualetų, praustuvių) skaičius. Mokyklose sudaromos tinkamos sąlygos mokinių ir vykdytojų rankų higienai (visose praustuvėse tiekiamas šiltas ir šaltas vanduo, prie praustuvių padėta skysto muilo, vienkartinių rankšluosčių ar rankų džiovintuvas). Šalia įėjimų į patalpas, kuriose vykdomas pasiekimų patikrinimas, sudaroma galimybė rankų dezinfekcijai (gerai matomoje vietoje pakabintos rankų dezinfekcijai skirtos priemonės). Be to, sudaromos higieniškos sąlygos mokiniams nemokamai atsigerti vandens.</a:t>
            </a:r>
          </a:p>
          <a:p>
            <a:pPr marL="0" indent="0" fontAlgn="base" hangingPunct="0">
              <a:buNone/>
            </a:pPr>
            <a:r>
              <a:rPr lang="lt-LT" sz="1400" b="1" dirty="0"/>
              <a:t>Jei pasiekimų patikrinimo metu kompiuteriais, žodynais naudojasi keli mokiniai, liečiamas kompiuterių paviršius dezinfekuojamas po kiekvieno panaudojimo (kompiuterio klaviatūra, pelė, liečiamojo ekrano paviršius) arba naudojimuisi skiriamos vienkartinės pirštinės.</a:t>
            </a:r>
          </a:p>
          <a:p>
            <a:endParaRPr lang="lt-LT" sz="1400" dirty="0"/>
          </a:p>
        </p:txBody>
      </p:sp>
      <p:sp>
        <p:nvSpPr>
          <p:cNvPr id="4" name="Skaidrės numerio vietos rezervavimo ženklas 3">
            <a:extLst>
              <a:ext uri="{FF2B5EF4-FFF2-40B4-BE49-F238E27FC236}">
                <a16:creationId xmlns:a16="http://schemas.microsoft.com/office/drawing/2014/main" id="{9B0D56E2-99F6-4E68-B759-A7BDF77BB2D6}"/>
              </a:ext>
            </a:extLst>
          </p:cNvPr>
          <p:cNvSpPr>
            <a:spLocks noGrp="1"/>
          </p:cNvSpPr>
          <p:nvPr>
            <p:ph type="sldNum" sz="quarter" idx="12"/>
          </p:nvPr>
        </p:nvSpPr>
        <p:spPr/>
        <p:txBody>
          <a:bodyPr/>
          <a:lstStyle/>
          <a:p>
            <a:pPr>
              <a:defRPr/>
            </a:pPr>
            <a:fld id="{08899059-527F-4862-8F00-5686E59C0DD4}" type="slidenum">
              <a:rPr lang="lt-LT" smtClean="0"/>
              <a:pPr>
                <a:defRPr/>
              </a:pPr>
              <a:t>27</a:t>
            </a:fld>
            <a:endParaRPr lang="lt-LT"/>
          </a:p>
        </p:txBody>
      </p:sp>
    </p:spTree>
    <p:extLst>
      <p:ext uri="{BB962C8B-B14F-4D97-AF65-F5344CB8AC3E}">
        <p14:creationId xmlns:p14="http://schemas.microsoft.com/office/powerpoint/2010/main" val="12381509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a:extLst>
              <a:ext uri="{FF2B5EF4-FFF2-40B4-BE49-F238E27FC236}">
                <a16:creationId xmlns:a16="http://schemas.microsoft.com/office/drawing/2014/main" id="{A440D804-AE29-428A-BC97-6B08E0D42941}"/>
              </a:ext>
            </a:extLst>
          </p:cNvPr>
          <p:cNvSpPr>
            <a:spLocks noGrp="1"/>
          </p:cNvSpPr>
          <p:nvPr>
            <p:ph idx="1"/>
          </p:nvPr>
        </p:nvSpPr>
        <p:spPr>
          <a:xfrm>
            <a:off x="539552" y="177631"/>
            <a:ext cx="7696200" cy="3657600"/>
          </a:xfrm>
        </p:spPr>
        <p:txBody>
          <a:bodyPr/>
          <a:lstStyle/>
          <a:p>
            <a:r>
              <a:rPr lang="lt-LT" sz="1800" dirty="0"/>
              <a:t>34.	Gimtosios kalbos (baltarusių, lenkų, rusų, vokiečių), lietuvių kalbos ir literatūros dalių raštu ir matematikos pasiekimų patikrinimas ar jo dalis </a:t>
            </a:r>
            <a:r>
              <a:rPr lang="lt-LT" sz="1800" b="1" dirty="0"/>
              <a:t>vykdomi patalpose, skirtose ne daugiau kaip 9 mokiniams ir buvusiems mokiniams, arba patalpose, skirtose ne daugiau kaip 50 asmenų. </a:t>
            </a:r>
            <a:r>
              <a:rPr lang="lt-LT" sz="1800" dirty="0"/>
              <a:t>Mokiniams ir buvusiems mokiniams skiriami atskiri stalai / suolai. Visi stalai / suolai sustatomi viena kryptimi keliomis eilėmis ir pažymimi taip, kaip nurodoma vykdymo protokole, t. y. užrašoma grupė ir eilės numeris. Eilėje tos pačios grupės kandidatų vietos numeruojamos nuosekliai. </a:t>
            </a:r>
            <a:r>
              <a:rPr lang="lt-LT" sz="1800" b="1" dirty="0"/>
              <a:t>Jeigu mokiniai dalyvauja pasiekimų patikrinime patalpose, skirtose ne daugiau kaip 9 mokiniams, tarp visų patalpoje esančių asmenų išlaikomas ne mažesnis kaip dviejų metrų atstumas.</a:t>
            </a:r>
            <a:r>
              <a:rPr lang="lt-LT" sz="1800" dirty="0"/>
              <a:t> </a:t>
            </a:r>
            <a:r>
              <a:rPr lang="lt-LT" sz="1800" b="1" dirty="0"/>
              <a:t>Jeigu mokiniai dalyvauja pasiekimų patikrinime patalpose, skirtose daugiau kaip 9 mokiniams, tarp visų patalpoje esančių asmenų išlaikomas ne mažesnis kaip dviejų metrų atstumas ir užtikrinama, kad vienam asmeniui tektų ne mažiau kaip 10 kv. metrų patalpų ploto. </a:t>
            </a:r>
            <a:r>
              <a:rPr lang="lt-LT" sz="1800" dirty="0"/>
              <a:t>Eilėje tos pačios grupės mokinių vietos numeruojamos nuosekliai. Prie patalpos pakabinami mokinių grupių sąrašai. Sąrašai sudaromi iš 9  mokinių ar buvusių mokinių.</a:t>
            </a:r>
          </a:p>
          <a:p>
            <a:endParaRPr lang="lt-LT" sz="2000" dirty="0"/>
          </a:p>
        </p:txBody>
      </p:sp>
      <p:sp>
        <p:nvSpPr>
          <p:cNvPr id="4" name="Skaidrės numerio vietos rezervavimo ženklas 3">
            <a:extLst>
              <a:ext uri="{FF2B5EF4-FFF2-40B4-BE49-F238E27FC236}">
                <a16:creationId xmlns:a16="http://schemas.microsoft.com/office/drawing/2014/main" id="{C59F7C38-B268-4EC5-97CD-4754F8D92573}"/>
              </a:ext>
            </a:extLst>
          </p:cNvPr>
          <p:cNvSpPr>
            <a:spLocks noGrp="1"/>
          </p:cNvSpPr>
          <p:nvPr>
            <p:ph type="sldNum" sz="quarter" idx="12"/>
          </p:nvPr>
        </p:nvSpPr>
        <p:spPr/>
        <p:txBody>
          <a:bodyPr/>
          <a:lstStyle/>
          <a:p>
            <a:pPr>
              <a:defRPr/>
            </a:pPr>
            <a:fld id="{08899059-527F-4862-8F00-5686E59C0DD4}" type="slidenum">
              <a:rPr lang="lt-LT" smtClean="0"/>
              <a:pPr>
                <a:defRPr/>
              </a:pPr>
              <a:t>28</a:t>
            </a:fld>
            <a:endParaRPr lang="lt-LT"/>
          </a:p>
        </p:txBody>
      </p:sp>
    </p:spTree>
    <p:extLst>
      <p:ext uri="{BB962C8B-B14F-4D97-AF65-F5344CB8AC3E}">
        <p14:creationId xmlns:p14="http://schemas.microsoft.com/office/powerpoint/2010/main" val="19102260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a:extLst>
              <a:ext uri="{FF2B5EF4-FFF2-40B4-BE49-F238E27FC236}">
                <a16:creationId xmlns:a16="http://schemas.microsoft.com/office/drawing/2014/main" id="{25A48EAB-38FE-4DF3-A8F9-FAC31FFDF2BB}"/>
              </a:ext>
            </a:extLst>
          </p:cNvPr>
          <p:cNvSpPr>
            <a:spLocks noGrp="1"/>
          </p:cNvSpPr>
          <p:nvPr>
            <p:ph idx="1"/>
          </p:nvPr>
        </p:nvSpPr>
        <p:spPr>
          <a:xfrm>
            <a:off x="611560" y="0"/>
            <a:ext cx="7696200" cy="5589240"/>
          </a:xfrm>
        </p:spPr>
        <p:txBody>
          <a:bodyPr/>
          <a:lstStyle/>
          <a:p>
            <a:r>
              <a:rPr lang="en-US" sz="2000" dirty="0"/>
              <a:t>38.	</a:t>
            </a:r>
            <a:r>
              <a:rPr lang="en-US" sz="2000" dirty="0" err="1"/>
              <a:t>Mokyklose</a:t>
            </a:r>
            <a:r>
              <a:rPr lang="en-US" sz="2000" dirty="0"/>
              <a:t>, </a:t>
            </a:r>
            <a:r>
              <a:rPr lang="en-US" sz="2000" dirty="0" err="1"/>
              <a:t>turinčiose</a:t>
            </a:r>
            <a:r>
              <a:rPr lang="en-US" sz="2000" dirty="0"/>
              <a:t> </a:t>
            </a:r>
            <a:r>
              <a:rPr lang="en-US" sz="2000" dirty="0" err="1"/>
              <a:t>teisę</a:t>
            </a:r>
            <a:r>
              <a:rPr lang="en-US" sz="2000" dirty="0"/>
              <a:t> </a:t>
            </a:r>
            <a:r>
              <a:rPr lang="en-US" sz="2000" dirty="0" err="1"/>
              <a:t>mokyti</a:t>
            </a:r>
            <a:r>
              <a:rPr lang="en-US" sz="2000" dirty="0"/>
              <a:t> </a:t>
            </a:r>
            <a:r>
              <a:rPr lang="en-US" sz="2000" dirty="0" err="1"/>
              <a:t>nuotoliniu</a:t>
            </a:r>
            <a:r>
              <a:rPr lang="en-US" sz="2000" dirty="0"/>
              <a:t> </a:t>
            </a:r>
            <a:r>
              <a:rPr lang="en-US" sz="2000" dirty="0" err="1"/>
              <a:t>mokymo</a:t>
            </a:r>
            <a:r>
              <a:rPr lang="en-US" sz="2000" dirty="0"/>
              <a:t> </a:t>
            </a:r>
            <a:r>
              <a:rPr lang="en-US" sz="2000" dirty="0" err="1"/>
              <a:t>proceso</a:t>
            </a:r>
            <a:r>
              <a:rPr lang="en-US" sz="2000" dirty="0"/>
              <a:t> </a:t>
            </a:r>
            <a:r>
              <a:rPr lang="en-US" sz="2000" dirty="0" err="1"/>
              <a:t>organizavimo</a:t>
            </a:r>
            <a:r>
              <a:rPr lang="en-US" sz="2000" dirty="0"/>
              <a:t> </a:t>
            </a:r>
            <a:r>
              <a:rPr lang="en-US" sz="2000" dirty="0" err="1"/>
              <a:t>būdu</a:t>
            </a:r>
            <a:r>
              <a:rPr lang="en-US" sz="2000" dirty="0"/>
              <a:t>,  </a:t>
            </a:r>
            <a:r>
              <a:rPr lang="en-US" sz="2000" b="1" dirty="0" err="1"/>
              <a:t>šiuo</a:t>
            </a:r>
            <a:r>
              <a:rPr lang="en-US" sz="2000" b="1" dirty="0"/>
              <a:t> </a:t>
            </a:r>
            <a:r>
              <a:rPr lang="en-US" sz="2000" b="1" dirty="0" err="1"/>
              <a:t>būdu</a:t>
            </a:r>
            <a:r>
              <a:rPr lang="en-US" sz="2000" b="1" dirty="0"/>
              <a:t> </a:t>
            </a:r>
            <a:r>
              <a:rPr lang="en-US" sz="2000" b="1" dirty="0" err="1"/>
              <a:t>jose</a:t>
            </a:r>
            <a:r>
              <a:rPr lang="en-US" sz="2000" b="1" dirty="0"/>
              <a:t> </a:t>
            </a:r>
            <a:r>
              <a:rPr lang="en-US" sz="2000" b="1" dirty="0" err="1"/>
              <a:t>besimokantys</a:t>
            </a:r>
            <a:r>
              <a:rPr lang="en-US" sz="2000" b="1" dirty="0"/>
              <a:t> </a:t>
            </a:r>
            <a:r>
              <a:rPr lang="en-US" sz="2000" b="1" dirty="0" err="1"/>
              <a:t>mokiniai</a:t>
            </a:r>
            <a:r>
              <a:rPr lang="en-US" sz="2000" b="1" dirty="0"/>
              <a:t> </a:t>
            </a:r>
            <a:r>
              <a:rPr lang="en-US" sz="2000" b="1" dirty="0" err="1"/>
              <a:t>ar</a:t>
            </a:r>
            <a:r>
              <a:rPr lang="en-US" sz="2000" b="1" dirty="0"/>
              <a:t> </a:t>
            </a:r>
            <a:r>
              <a:rPr lang="en-US" sz="2000" b="1" dirty="0" err="1"/>
              <a:t>buvę</a:t>
            </a:r>
            <a:r>
              <a:rPr lang="en-US" sz="2000" b="1" dirty="0"/>
              <a:t> </a:t>
            </a:r>
            <a:r>
              <a:rPr lang="en-US" sz="2000" b="1" dirty="0" err="1"/>
              <a:t>mokiniai</a:t>
            </a:r>
            <a:r>
              <a:rPr lang="en-US" sz="2000" b="1" dirty="0"/>
              <a:t>,  </a:t>
            </a:r>
            <a:r>
              <a:rPr lang="en-US" sz="2000" b="1" dirty="0" err="1"/>
              <a:t>gyvenantys</a:t>
            </a:r>
            <a:r>
              <a:rPr lang="en-US" sz="2000" b="1" dirty="0"/>
              <a:t> ne </a:t>
            </a:r>
            <a:r>
              <a:rPr lang="en-US" sz="2000" b="1" dirty="0" err="1"/>
              <a:t>Lietuvoje</a:t>
            </a:r>
            <a:r>
              <a:rPr lang="en-US" sz="2000" b="1" dirty="0"/>
              <a:t> </a:t>
            </a:r>
            <a:r>
              <a:rPr lang="en-US" sz="2000" b="1" dirty="0" err="1"/>
              <a:t>arba</a:t>
            </a:r>
            <a:r>
              <a:rPr lang="en-US" sz="2000" b="1" dirty="0"/>
              <a:t> </a:t>
            </a:r>
            <a:r>
              <a:rPr lang="en-US" sz="2000" b="1" dirty="0" err="1"/>
              <a:t>dėl</a:t>
            </a:r>
            <a:r>
              <a:rPr lang="en-US" sz="2000" b="1" dirty="0"/>
              <a:t> </a:t>
            </a:r>
            <a:r>
              <a:rPr lang="en-US" sz="2000" b="1" dirty="0" err="1"/>
              <a:t>kitų</a:t>
            </a:r>
            <a:r>
              <a:rPr lang="en-US" sz="2000" b="1" dirty="0"/>
              <a:t> </a:t>
            </a:r>
            <a:r>
              <a:rPr lang="en-US" sz="2000" b="1" dirty="0" err="1"/>
              <a:t>priežasčių</a:t>
            </a:r>
            <a:r>
              <a:rPr lang="en-US" sz="2000" b="1" dirty="0"/>
              <a:t> </a:t>
            </a:r>
            <a:r>
              <a:rPr lang="en-US" sz="2000" b="1" dirty="0" err="1"/>
              <a:t>negalintys</a:t>
            </a:r>
            <a:r>
              <a:rPr lang="en-US" sz="2000" b="1" dirty="0"/>
              <a:t> </a:t>
            </a:r>
            <a:r>
              <a:rPr lang="en-US" sz="2000" b="1" dirty="0" err="1"/>
              <a:t>atvykti</a:t>
            </a:r>
            <a:r>
              <a:rPr lang="en-US" sz="2000" b="1" dirty="0"/>
              <a:t> į </a:t>
            </a:r>
            <a:r>
              <a:rPr lang="en-US" sz="2000" b="1" dirty="0" err="1"/>
              <a:t>pasiekimų</a:t>
            </a:r>
            <a:r>
              <a:rPr lang="en-US" sz="2000" b="1" dirty="0"/>
              <a:t> </a:t>
            </a:r>
            <a:r>
              <a:rPr lang="en-US" sz="2000" b="1" dirty="0" err="1"/>
              <a:t>patikrinimo</a:t>
            </a:r>
            <a:r>
              <a:rPr lang="en-US" sz="2000" b="1" dirty="0"/>
              <a:t> </a:t>
            </a:r>
            <a:r>
              <a:rPr lang="en-US" sz="2000" b="1" dirty="0" err="1"/>
              <a:t>vykdymo</a:t>
            </a:r>
            <a:r>
              <a:rPr lang="en-US" sz="2000" b="1" dirty="0"/>
              <a:t> </a:t>
            </a:r>
            <a:r>
              <a:rPr lang="en-US" sz="2000" b="1" dirty="0" err="1"/>
              <a:t>centrą</a:t>
            </a:r>
            <a:r>
              <a:rPr lang="en-US" sz="2000" b="1" dirty="0"/>
              <a:t>, </a:t>
            </a:r>
            <a:r>
              <a:rPr lang="en-US" sz="2000" b="1" dirty="0" err="1"/>
              <a:t>teikia</a:t>
            </a:r>
            <a:r>
              <a:rPr lang="en-US" sz="2000" b="1" dirty="0"/>
              <a:t> </a:t>
            </a:r>
            <a:r>
              <a:rPr lang="en-US" sz="2000" b="1" dirty="0" err="1"/>
              <a:t>prašymą</a:t>
            </a:r>
            <a:r>
              <a:rPr lang="en-US" sz="2000" b="1" dirty="0"/>
              <a:t> mokyklos </a:t>
            </a:r>
            <a:r>
              <a:rPr lang="en-US" sz="2000" b="1" dirty="0" err="1"/>
              <a:t>vadovui</a:t>
            </a:r>
            <a:r>
              <a:rPr lang="en-US" sz="2000" b="1" dirty="0"/>
              <a:t>  </a:t>
            </a:r>
            <a:r>
              <a:rPr lang="en-US" sz="2000" b="1" dirty="0" err="1"/>
              <a:t>pasiekimų</a:t>
            </a:r>
            <a:r>
              <a:rPr lang="en-US" sz="2000" b="1" dirty="0"/>
              <a:t> </a:t>
            </a:r>
            <a:r>
              <a:rPr lang="en-US" sz="2000" b="1" dirty="0" err="1"/>
              <a:t>patikrinimą</a:t>
            </a:r>
            <a:r>
              <a:rPr lang="en-US" sz="2000" b="1" dirty="0"/>
              <a:t> </a:t>
            </a:r>
            <a:r>
              <a:rPr lang="en-US" sz="2000" b="1" dirty="0" err="1"/>
              <a:t>ar</a:t>
            </a:r>
            <a:r>
              <a:rPr lang="en-US" sz="2000" b="1" dirty="0"/>
              <a:t> </a:t>
            </a:r>
            <a:r>
              <a:rPr lang="en-US" sz="2000" b="1" dirty="0" err="1"/>
              <a:t>pasiekimų</a:t>
            </a:r>
            <a:r>
              <a:rPr lang="en-US" sz="2000" b="1" dirty="0"/>
              <a:t> </a:t>
            </a:r>
            <a:r>
              <a:rPr lang="en-US" sz="2000" b="1" dirty="0" err="1"/>
              <a:t>patikrinimo</a:t>
            </a:r>
            <a:r>
              <a:rPr lang="en-US" sz="2000" b="1" dirty="0"/>
              <a:t> </a:t>
            </a:r>
            <a:r>
              <a:rPr lang="en-US" sz="2000" b="1" dirty="0" err="1"/>
              <a:t>dalis</a:t>
            </a:r>
            <a:r>
              <a:rPr lang="en-US" sz="2000" b="1" dirty="0"/>
              <a:t> </a:t>
            </a:r>
            <a:r>
              <a:rPr lang="en-US" sz="2000" b="1" dirty="0" err="1"/>
              <a:t>žodžiu</a:t>
            </a:r>
            <a:r>
              <a:rPr lang="en-US" sz="2000" b="1" dirty="0"/>
              <a:t> </a:t>
            </a:r>
            <a:r>
              <a:rPr lang="en-US" sz="2000" b="1" dirty="0" err="1"/>
              <a:t>ir</a:t>
            </a:r>
            <a:r>
              <a:rPr lang="en-US" sz="2000" b="1" dirty="0"/>
              <a:t> </a:t>
            </a:r>
            <a:r>
              <a:rPr lang="en-US" sz="2000" b="1" dirty="0" err="1"/>
              <a:t>raštu</a:t>
            </a:r>
            <a:r>
              <a:rPr lang="en-US" sz="2000" b="1" dirty="0"/>
              <a:t> </a:t>
            </a:r>
            <a:r>
              <a:rPr lang="en-US" sz="2000" b="1" dirty="0" err="1"/>
              <a:t>gali</a:t>
            </a:r>
            <a:r>
              <a:rPr lang="en-US" sz="2000" b="1" dirty="0"/>
              <a:t> </a:t>
            </a:r>
            <a:r>
              <a:rPr lang="en-US" sz="2000" b="1" dirty="0" err="1"/>
              <a:t>laikyti</a:t>
            </a:r>
            <a:r>
              <a:rPr lang="en-US" sz="2000" b="1" dirty="0"/>
              <a:t> </a:t>
            </a:r>
            <a:r>
              <a:rPr lang="en-US" sz="2000" b="1" dirty="0" err="1"/>
              <a:t>nuotoliniu</a:t>
            </a:r>
            <a:r>
              <a:rPr lang="en-US" sz="2000" b="1" dirty="0"/>
              <a:t> </a:t>
            </a:r>
            <a:r>
              <a:rPr lang="en-US" sz="2000" b="1" dirty="0" err="1"/>
              <a:t>būdu</a:t>
            </a:r>
            <a:r>
              <a:rPr lang="en-US" sz="2000" b="1" dirty="0"/>
              <a:t>.</a:t>
            </a:r>
            <a:r>
              <a:rPr lang="en-US" sz="2000" dirty="0"/>
              <a:t> Mokyklos </a:t>
            </a:r>
            <a:r>
              <a:rPr lang="en-US" sz="2000" dirty="0" err="1"/>
              <a:t>vadovo</a:t>
            </a:r>
            <a:r>
              <a:rPr lang="en-US" sz="2000" dirty="0"/>
              <a:t> </a:t>
            </a:r>
            <a:r>
              <a:rPr lang="en-US" sz="2000" dirty="0" err="1"/>
              <a:t>sprendimu</a:t>
            </a:r>
            <a:r>
              <a:rPr lang="en-US" sz="2000" dirty="0"/>
              <a:t> </a:t>
            </a:r>
            <a:r>
              <a:rPr lang="en-US" sz="2000" dirty="0" err="1"/>
              <a:t>pasiekimų</a:t>
            </a:r>
            <a:r>
              <a:rPr lang="en-US" sz="2000" dirty="0"/>
              <a:t> </a:t>
            </a:r>
            <a:r>
              <a:rPr lang="en-US" sz="2000" dirty="0" err="1"/>
              <a:t>patikrinimą</a:t>
            </a:r>
            <a:r>
              <a:rPr lang="en-US" sz="2000" dirty="0"/>
              <a:t> </a:t>
            </a:r>
            <a:r>
              <a:rPr lang="en-US" sz="2000" dirty="0" err="1"/>
              <a:t>ar</a:t>
            </a:r>
            <a:r>
              <a:rPr lang="en-US" sz="2000" dirty="0"/>
              <a:t> </a:t>
            </a:r>
            <a:r>
              <a:rPr lang="en-US" sz="2000" dirty="0" err="1"/>
              <a:t>pasiekimų</a:t>
            </a:r>
            <a:r>
              <a:rPr lang="en-US" sz="2000" dirty="0"/>
              <a:t> </a:t>
            </a:r>
            <a:r>
              <a:rPr lang="en-US" sz="2000" dirty="0" err="1"/>
              <a:t>patikrinimo</a:t>
            </a:r>
            <a:r>
              <a:rPr lang="en-US" sz="2000" dirty="0"/>
              <a:t> </a:t>
            </a:r>
            <a:r>
              <a:rPr lang="en-US" sz="2000" dirty="0" err="1"/>
              <a:t>dalis</a:t>
            </a:r>
            <a:r>
              <a:rPr lang="en-US" sz="2000" dirty="0"/>
              <a:t> </a:t>
            </a:r>
            <a:r>
              <a:rPr lang="en-US" sz="2000" dirty="0" err="1"/>
              <a:t>žodžiu</a:t>
            </a:r>
            <a:r>
              <a:rPr lang="en-US" sz="2000" dirty="0"/>
              <a:t> </a:t>
            </a:r>
            <a:r>
              <a:rPr lang="en-US" sz="2000" dirty="0" err="1"/>
              <a:t>ir</a:t>
            </a:r>
            <a:r>
              <a:rPr lang="en-US" sz="2000" dirty="0"/>
              <a:t> </a:t>
            </a:r>
            <a:r>
              <a:rPr lang="en-US" sz="2000" dirty="0" err="1"/>
              <a:t>raštu</a:t>
            </a:r>
            <a:r>
              <a:rPr lang="en-US" sz="2000" dirty="0"/>
              <a:t> </a:t>
            </a:r>
            <a:r>
              <a:rPr lang="en-US" sz="2000" dirty="0" err="1"/>
              <a:t>gali</a:t>
            </a:r>
            <a:r>
              <a:rPr lang="en-US" sz="2000" dirty="0"/>
              <a:t> </a:t>
            </a:r>
            <a:r>
              <a:rPr lang="en-US" sz="2000" dirty="0" err="1"/>
              <a:t>laikyti</a:t>
            </a:r>
            <a:r>
              <a:rPr lang="en-US" sz="2000" dirty="0"/>
              <a:t> </a:t>
            </a:r>
            <a:r>
              <a:rPr lang="en-US" sz="2000" dirty="0" err="1"/>
              <a:t>nuotoliniu</a:t>
            </a:r>
            <a:r>
              <a:rPr lang="en-US" sz="2000" dirty="0"/>
              <a:t> </a:t>
            </a:r>
            <a:r>
              <a:rPr lang="en-US" sz="2000" dirty="0" err="1"/>
              <a:t>būdu</a:t>
            </a:r>
            <a:r>
              <a:rPr lang="en-US" sz="2000" dirty="0"/>
              <a:t>:</a:t>
            </a:r>
            <a:endParaRPr lang="lt-LT" sz="2000" dirty="0"/>
          </a:p>
          <a:p>
            <a:r>
              <a:rPr lang="lt-LT" sz="2000" dirty="0"/>
              <a:t>……….</a:t>
            </a:r>
          </a:p>
          <a:p>
            <a:r>
              <a:rPr lang="lt-LT" sz="2000" dirty="0"/>
              <a:t>42.	Pasiekimų patikrinimui ar pasiekimų patikrinimo daliai raštu vykdyti mokyklos vadovo įsakymu tvirtinama vykdymo grupė, kurią sudaro vyresnysis vykdytojas, administratorius ir vykdytojai. Vykdytojų skaičius priklauso nuo mokinių, buvusių mokinių ir turimų patalpų skaičiaus. </a:t>
            </a:r>
            <a:r>
              <a:rPr lang="lt-LT" sz="2000" b="1" dirty="0"/>
              <a:t>Sudarant vykdymo grupes numatoma, kad būtų ne mažiau kaip 1 vykdytojas.</a:t>
            </a:r>
          </a:p>
          <a:p>
            <a:endParaRPr lang="lt-LT" sz="2000" dirty="0"/>
          </a:p>
        </p:txBody>
      </p:sp>
      <p:sp>
        <p:nvSpPr>
          <p:cNvPr id="4" name="Skaidrės numerio vietos rezervavimo ženklas 3">
            <a:extLst>
              <a:ext uri="{FF2B5EF4-FFF2-40B4-BE49-F238E27FC236}">
                <a16:creationId xmlns:a16="http://schemas.microsoft.com/office/drawing/2014/main" id="{A07F4DC2-4C2C-4A7B-AC0D-2256AA4F94B6}"/>
              </a:ext>
            </a:extLst>
          </p:cNvPr>
          <p:cNvSpPr>
            <a:spLocks noGrp="1"/>
          </p:cNvSpPr>
          <p:nvPr>
            <p:ph type="sldNum" sz="quarter" idx="12"/>
          </p:nvPr>
        </p:nvSpPr>
        <p:spPr/>
        <p:txBody>
          <a:bodyPr/>
          <a:lstStyle/>
          <a:p>
            <a:pPr>
              <a:defRPr/>
            </a:pPr>
            <a:fld id="{08899059-527F-4862-8F00-5686E59C0DD4}" type="slidenum">
              <a:rPr lang="lt-LT" smtClean="0"/>
              <a:pPr>
                <a:defRPr/>
              </a:pPr>
              <a:t>29</a:t>
            </a:fld>
            <a:endParaRPr lang="lt-LT"/>
          </a:p>
        </p:txBody>
      </p:sp>
    </p:spTree>
    <p:extLst>
      <p:ext uri="{BB962C8B-B14F-4D97-AF65-F5344CB8AC3E}">
        <p14:creationId xmlns:p14="http://schemas.microsoft.com/office/powerpoint/2010/main" val="37072526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a:extLst>
              <a:ext uri="{FF2B5EF4-FFF2-40B4-BE49-F238E27FC236}">
                <a16:creationId xmlns:a16="http://schemas.microsoft.com/office/drawing/2014/main" id="{DAA26B81-E821-40C4-B957-68C5DC76241C}"/>
              </a:ext>
            </a:extLst>
          </p:cNvPr>
          <p:cNvSpPr>
            <a:spLocks noGrp="1"/>
          </p:cNvSpPr>
          <p:nvPr>
            <p:ph idx="1"/>
          </p:nvPr>
        </p:nvSpPr>
        <p:spPr>
          <a:xfrm>
            <a:off x="467544" y="1196752"/>
            <a:ext cx="7696200" cy="3657600"/>
          </a:xfrm>
        </p:spPr>
        <p:txBody>
          <a:bodyPr/>
          <a:lstStyle/>
          <a:p>
            <a:r>
              <a:rPr lang="lt-LT" sz="1800" dirty="0"/>
              <a:t>48.	Vykdymo grupės narys pasiekimų patikrinimo ar pasiekimų patikrinimo dalies raštu metu privalo segėti kortelę su vardu, pavarde ir nuoroda: „vyresnysis vykdytojas“, „administratorius“, „vykdytojas“, </a:t>
            </a:r>
            <a:r>
              <a:rPr lang="lt-LT" sz="1800" b="1" dirty="0"/>
              <a:t>kai tarp dalyvių neišlaikomas 2 metrų atstumas,  privalo dėvėti nosį ir burną dengiančias apsaugos priemones (veido kaukes, respiratorius ar kitas priemones), jei privalomą apsaugos priemonių dėvėjimą viešoje vietoje numato karantino režimą ir (ar) ekstremaliąją situaciją reglamentuojantys teisės aktai. Vykdymo grupės nariai gali dėvėti nosį ir burną dengiančias apsaugos priemones (veido kaukes, respiratorius ar kitas priemones), nors tokios pareigos karantino režimą ir (ar) ekstremaliąją situaciją reglamentuojantys teisės aktai nenumato. </a:t>
            </a:r>
          </a:p>
          <a:p>
            <a:endParaRPr lang="lt-LT" sz="1800" dirty="0"/>
          </a:p>
        </p:txBody>
      </p:sp>
      <p:sp>
        <p:nvSpPr>
          <p:cNvPr id="4" name="Skaidrės numerio vietos rezervavimo ženklas 3">
            <a:extLst>
              <a:ext uri="{FF2B5EF4-FFF2-40B4-BE49-F238E27FC236}">
                <a16:creationId xmlns:a16="http://schemas.microsoft.com/office/drawing/2014/main" id="{359B0E65-A372-4E4A-AE8F-E0B9B31CC206}"/>
              </a:ext>
            </a:extLst>
          </p:cNvPr>
          <p:cNvSpPr>
            <a:spLocks noGrp="1"/>
          </p:cNvSpPr>
          <p:nvPr>
            <p:ph type="sldNum" sz="quarter" idx="12"/>
          </p:nvPr>
        </p:nvSpPr>
        <p:spPr/>
        <p:txBody>
          <a:bodyPr/>
          <a:lstStyle/>
          <a:p>
            <a:pPr>
              <a:defRPr/>
            </a:pPr>
            <a:fld id="{08899059-527F-4862-8F00-5686E59C0DD4}" type="slidenum">
              <a:rPr lang="lt-LT" smtClean="0"/>
              <a:pPr>
                <a:defRPr/>
              </a:pPr>
              <a:t>30</a:t>
            </a:fld>
            <a:endParaRPr lang="lt-LT"/>
          </a:p>
        </p:txBody>
      </p:sp>
    </p:spTree>
    <p:extLst>
      <p:ext uri="{BB962C8B-B14F-4D97-AF65-F5344CB8AC3E}">
        <p14:creationId xmlns:p14="http://schemas.microsoft.com/office/powerpoint/2010/main" val="42803051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a:extLst>
              <a:ext uri="{FF2B5EF4-FFF2-40B4-BE49-F238E27FC236}">
                <a16:creationId xmlns:a16="http://schemas.microsoft.com/office/drawing/2014/main" id="{39D2ED67-742D-4D34-AE3A-B2826A47A650}"/>
              </a:ext>
            </a:extLst>
          </p:cNvPr>
          <p:cNvSpPr>
            <a:spLocks noGrp="1"/>
          </p:cNvSpPr>
          <p:nvPr>
            <p:ph idx="1"/>
          </p:nvPr>
        </p:nvSpPr>
        <p:spPr>
          <a:xfrm>
            <a:off x="611560" y="908720"/>
            <a:ext cx="7696200" cy="3657600"/>
          </a:xfrm>
        </p:spPr>
        <p:txBody>
          <a:bodyPr/>
          <a:lstStyle/>
          <a:p>
            <a:r>
              <a:rPr lang="lt-LT" sz="1600" dirty="0"/>
              <a:t>50.1. atvykdami į pasiekimų patikrinimą privalo turėti asmens tapatybę patvirtinantį dokumentą (asmens tapatybės kortelę, pasą arba leidimą gyventi Lietuvoje) ar vairuotojo pažymėjimą. </a:t>
            </a:r>
            <a:r>
              <a:rPr lang="lt-LT" sz="1600" b="1" dirty="0"/>
              <a:t>Be to, kandidatai privalo dėvėti nosį ir burną dengiančias apsaugos priemones (veido kaukes, respiratorius ar kitas priemones), jei privalomą apsaugos priemonių dėvėjimą viešoje vietoje numato karantino ir (ar) ekstremaliosios situacijos režimą reglamentuojantys teisės aktai. Kandidatai gali dėvėti nosį ir burną dengiančias apsaugos priemones (veido kaukes, respiratorius ar kitas priemones) ir (ar) vienkartines pirštines, nors tokios pareigos karantino režimą ir (ar) ekstremaliąją situaciją reglamentuojantys teisės aktai nenumato. Pasireiškus viršutinių kvėpavimo takų ligų, ūmių žarnyno infekcijų ir kitų infekcinių susirgimų požymiams (karščiavimas (37,3 °C ir daugiau), sloga, kosulys, pasunkėjęs kvėpavimas, viduriavimas, vėmimas ir pan.), į pasiekimų patikrinimo patalpas nevyksta ar nedelsiant iš jų pasišalina. Mokinys ir buvęs mokinys, nedalyvavę pasiekimų patikrinime dėl šios priežasties, mokyklos vadovui įsakymu leidus gali dalyvauti per pakartotinį pasiekimų patikrinimą. </a:t>
            </a:r>
          </a:p>
          <a:p>
            <a:endParaRPr lang="lt-LT" sz="1600" dirty="0"/>
          </a:p>
        </p:txBody>
      </p:sp>
      <p:sp>
        <p:nvSpPr>
          <p:cNvPr id="4" name="Skaidrės numerio vietos rezervavimo ženklas 3">
            <a:extLst>
              <a:ext uri="{FF2B5EF4-FFF2-40B4-BE49-F238E27FC236}">
                <a16:creationId xmlns:a16="http://schemas.microsoft.com/office/drawing/2014/main" id="{C3D3E51A-ED12-4BD4-A946-AFA20ED0DE3D}"/>
              </a:ext>
            </a:extLst>
          </p:cNvPr>
          <p:cNvSpPr>
            <a:spLocks noGrp="1"/>
          </p:cNvSpPr>
          <p:nvPr>
            <p:ph type="sldNum" sz="quarter" idx="12"/>
          </p:nvPr>
        </p:nvSpPr>
        <p:spPr/>
        <p:txBody>
          <a:bodyPr/>
          <a:lstStyle/>
          <a:p>
            <a:pPr>
              <a:defRPr/>
            </a:pPr>
            <a:fld id="{08899059-527F-4862-8F00-5686E59C0DD4}" type="slidenum">
              <a:rPr lang="lt-LT" smtClean="0"/>
              <a:pPr>
                <a:defRPr/>
              </a:pPr>
              <a:t>31</a:t>
            </a:fld>
            <a:endParaRPr lang="lt-LT"/>
          </a:p>
        </p:txBody>
      </p:sp>
    </p:spTree>
    <p:extLst>
      <p:ext uri="{BB962C8B-B14F-4D97-AF65-F5344CB8AC3E}">
        <p14:creationId xmlns:p14="http://schemas.microsoft.com/office/powerpoint/2010/main" val="35846659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a:extLst>
              <a:ext uri="{FF2B5EF4-FFF2-40B4-BE49-F238E27FC236}">
                <a16:creationId xmlns:a16="http://schemas.microsoft.com/office/drawing/2014/main" id="{72556463-1D0B-43A7-BA86-99C515AE59AF}"/>
              </a:ext>
            </a:extLst>
          </p:cNvPr>
          <p:cNvSpPr>
            <a:spLocks noGrp="1"/>
          </p:cNvSpPr>
          <p:nvPr>
            <p:ph idx="1"/>
          </p:nvPr>
        </p:nvSpPr>
        <p:spPr>
          <a:xfrm>
            <a:off x="467544" y="332656"/>
            <a:ext cx="7696200" cy="5544616"/>
          </a:xfrm>
        </p:spPr>
        <p:txBody>
          <a:bodyPr/>
          <a:lstStyle/>
          <a:p>
            <a:r>
              <a:rPr lang="lt-LT" sz="1800" dirty="0">
                <a:effectLst/>
                <a:latin typeface="Arial" panose="020B0604020202020204" pitchFamily="34" charset="0"/>
              </a:rPr>
              <a:t>50.8. kai pasiekimų patikrinimas ar jo dalis vykdomi elektroniniu būdu, mokinys ar buvęs mokinys atsisėda nurodytoje vietoje prie kompiuterio, per prisijungimui skirtą laiką prisijungia gautais prisijungimo duomenimis prie užduočių atlikimo sistemos, pasitikrina, ar ji veikia, pastebėjęs trikdžius apie tai praneša vykdytojui. Užduotis pradeda atlikti vykdytojui paskelbus pasiekimų patikrinimo ar pasiekimų patikrinimo dalies raštu pradžią;</a:t>
            </a:r>
          </a:p>
          <a:p>
            <a:r>
              <a:rPr lang="lt-LT" sz="2000" dirty="0"/>
              <a:t>50.9.	klauso vykdytojų nurodymų, užduotis atlieka savarankiškai, nesikalba tarpusavyje, netrukdo kitiems, naudojasi tik tomis priemonėmis, kurios nurodytos pasiekimų patikrinimo ar pasiekimų patikrinimo dalies raštu vykdymo instrukcijoje, jų neskolina, </a:t>
            </a:r>
            <a:r>
              <a:rPr lang="lt-LT" sz="2000" b="1" dirty="0"/>
              <a:t>išeiti iš patalpos gali tik to paprašęs vykdytojo ir ne ilgiau kaip 5 minutėms, o vykdant nuotoliniu būdu gali būti 5 minutes nematomas</a:t>
            </a:r>
            <a:r>
              <a:rPr lang="lt-LT" sz="2000" dirty="0"/>
              <a:t>;</a:t>
            </a:r>
          </a:p>
          <a:p>
            <a:endParaRPr lang="lt-LT" sz="2000" dirty="0"/>
          </a:p>
        </p:txBody>
      </p:sp>
      <p:sp>
        <p:nvSpPr>
          <p:cNvPr id="4" name="Skaidrės numerio vietos rezervavimo ženklas 3">
            <a:extLst>
              <a:ext uri="{FF2B5EF4-FFF2-40B4-BE49-F238E27FC236}">
                <a16:creationId xmlns:a16="http://schemas.microsoft.com/office/drawing/2014/main" id="{46C18A03-99DF-4A4B-AA89-7076A2539C0D}"/>
              </a:ext>
            </a:extLst>
          </p:cNvPr>
          <p:cNvSpPr>
            <a:spLocks noGrp="1"/>
          </p:cNvSpPr>
          <p:nvPr>
            <p:ph type="sldNum" sz="quarter" idx="12"/>
          </p:nvPr>
        </p:nvSpPr>
        <p:spPr/>
        <p:txBody>
          <a:bodyPr/>
          <a:lstStyle/>
          <a:p>
            <a:pPr>
              <a:defRPr/>
            </a:pPr>
            <a:fld id="{08899059-527F-4862-8F00-5686E59C0DD4}" type="slidenum">
              <a:rPr lang="lt-LT" smtClean="0"/>
              <a:pPr>
                <a:defRPr/>
              </a:pPr>
              <a:t>32</a:t>
            </a:fld>
            <a:endParaRPr lang="lt-LT"/>
          </a:p>
        </p:txBody>
      </p:sp>
    </p:spTree>
    <p:extLst>
      <p:ext uri="{BB962C8B-B14F-4D97-AF65-F5344CB8AC3E}">
        <p14:creationId xmlns:p14="http://schemas.microsoft.com/office/powerpoint/2010/main" val="22843062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a:extLst>
              <a:ext uri="{FF2B5EF4-FFF2-40B4-BE49-F238E27FC236}">
                <a16:creationId xmlns:a16="http://schemas.microsoft.com/office/drawing/2014/main" id="{C8499214-6C13-443C-9CAF-BD3B4539970A}"/>
              </a:ext>
            </a:extLst>
          </p:cNvPr>
          <p:cNvSpPr>
            <a:spLocks noGrp="1"/>
          </p:cNvSpPr>
          <p:nvPr>
            <p:ph idx="1"/>
          </p:nvPr>
        </p:nvSpPr>
        <p:spPr>
          <a:xfrm>
            <a:off x="539552" y="476672"/>
            <a:ext cx="7696200" cy="3657600"/>
          </a:xfrm>
        </p:spPr>
        <p:txBody>
          <a:bodyPr/>
          <a:lstStyle/>
          <a:p>
            <a:r>
              <a:rPr lang="lt-LT" sz="2000" dirty="0">
                <a:effectLst/>
                <a:latin typeface="Arial" panose="020B0604020202020204" pitchFamily="34" charset="0"/>
              </a:rPr>
              <a:t>50.14. kai pasiekimų patikrinimas ar pasiekimų patikrinimo dalis vykdomi elektroniniu būdu, baigę darbą anksčiau negu numatyta, būtinai paspaudžia mygtuką „Baigti testą“, praneša apie tai vykdytojui ir išeina iš patalpos;</a:t>
            </a:r>
          </a:p>
          <a:p>
            <a:r>
              <a:rPr lang="lt-LT" sz="2000" dirty="0"/>
              <a:t>50.17. kai pasiekimų patikrinimas ar jo dalis vykdomi nuotoliniu būdu, </a:t>
            </a:r>
            <a:r>
              <a:rPr lang="lt-LT" sz="2000" b="1" i="1" dirty="0" err="1"/>
              <a:t>mutatis</a:t>
            </a:r>
            <a:r>
              <a:rPr lang="lt-LT" sz="2000" b="1" i="1" dirty="0"/>
              <a:t> </a:t>
            </a:r>
            <a:r>
              <a:rPr lang="lt-LT" sz="2000" b="1" i="1" dirty="0" err="1"/>
              <a:t>mutandis</a:t>
            </a:r>
            <a:r>
              <a:rPr lang="lt-LT" sz="2000" b="1" dirty="0"/>
              <a:t> laikytis Aprašo 50 punkte nustatytų reikalavimų.  </a:t>
            </a:r>
          </a:p>
          <a:p>
            <a:r>
              <a:rPr lang="lt-LT" sz="2000" dirty="0"/>
              <a:t>83.	Prašymas dėl nevertinamo pasiekimų patikrinimo darbo perduodamas </a:t>
            </a:r>
            <a:r>
              <a:rPr lang="lt-LT" sz="2000" b="1" dirty="0"/>
              <a:t>savivaldybės administracijos direktoriui.</a:t>
            </a:r>
          </a:p>
          <a:p>
            <a:r>
              <a:rPr lang="lt-LT" sz="2000" dirty="0"/>
              <a:t>84.	</a:t>
            </a:r>
            <a:r>
              <a:rPr lang="lt-LT" sz="2000" b="1"/>
              <a:t>Savivaldybės administracijos direktorius </a:t>
            </a:r>
            <a:r>
              <a:rPr lang="lt-LT" sz="2000"/>
              <a:t>priima vieną iš sprendimų:</a:t>
            </a:r>
          </a:p>
          <a:p>
            <a:endParaRPr lang="lt-LT" sz="2000" dirty="0"/>
          </a:p>
        </p:txBody>
      </p:sp>
      <p:sp>
        <p:nvSpPr>
          <p:cNvPr id="4" name="Skaidrės numerio vietos rezervavimo ženklas 3">
            <a:extLst>
              <a:ext uri="{FF2B5EF4-FFF2-40B4-BE49-F238E27FC236}">
                <a16:creationId xmlns:a16="http://schemas.microsoft.com/office/drawing/2014/main" id="{48DA4016-51B0-4685-8181-323D0BE8478E}"/>
              </a:ext>
            </a:extLst>
          </p:cNvPr>
          <p:cNvSpPr>
            <a:spLocks noGrp="1"/>
          </p:cNvSpPr>
          <p:nvPr>
            <p:ph type="sldNum" sz="quarter" idx="12"/>
          </p:nvPr>
        </p:nvSpPr>
        <p:spPr/>
        <p:txBody>
          <a:bodyPr/>
          <a:lstStyle/>
          <a:p>
            <a:pPr>
              <a:defRPr/>
            </a:pPr>
            <a:fld id="{08899059-527F-4862-8F00-5686E59C0DD4}" type="slidenum">
              <a:rPr lang="lt-LT" smtClean="0"/>
              <a:pPr>
                <a:defRPr/>
              </a:pPr>
              <a:t>33</a:t>
            </a:fld>
            <a:endParaRPr lang="lt-LT"/>
          </a:p>
        </p:txBody>
      </p:sp>
    </p:spTree>
    <p:extLst>
      <p:ext uri="{BB962C8B-B14F-4D97-AF65-F5344CB8AC3E}">
        <p14:creationId xmlns:p14="http://schemas.microsoft.com/office/powerpoint/2010/main" val="37770165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a:extLst>
              <a:ext uri="{FF2B5EF4-FFF2-40B4-BE49-F238E27FC236}">
                <a16:creationId xmlns:a16="http://schemas.microsoft.com/office/drawing/2014/main" id="{A936CE9F-F2D8-4048-979D-BEBEBBBF240E}"/>
              </a:ext>
            </a:extLst>
          </p:cNvPr>
          <p:cNvSpPr>
            <a:spLocks noGrp="1"/>
          </p:cNvSpPr>
          <p:nvPr>
            <p:ph idx="1"/>
          </p:nvPr>
        </p:nvSpPr>
        <p:spPr/>
        <p:txBody>
          <a:bodyPr/>
          <a:lstStyle/>
          <a:p>
            <a:pPr algn="ctr"/>
            <a:r>
              <a:rPr lang="lt-LT" sz="3600" b="1" dirty="0"/>
              <a:t>Elektroninis testavimas </a:t>
            </a:r>
            <a:br>
              <a:rPr lang="lt-LT" sz="3600" b="1" dirty="0"/>
            </a:br>
            <a:r>
              <a:rPr lang="lt-LT" sz="3600" b="1" dirty="0"/>
              <a:t>2020 – 2021 m. m.</a:t>
            </a:r>
          </a:p>
        </p:txBody>
      </p:sp>
      <p:sp>
        <p:nvSpPr>
          <p:cNvPr id="4" name="Skaidrės numerio vietos rezervavimo ženklas 3">
            <a:extLst>
              <a:ext uri="{FF2B5EF4-FFF2-40B4-BE49-F238E27FC236}">
                <a16:creationId xmlns:a16="http://schemas.microsoft.com/office/drawing/2014/main" id="{F60414E9-E52F-4DCD-B9A3-DE5F6729DDCE}"/>
              </a:ext>
            </a:extLst>
          </p:cNvPr>
          <p:cNvSpPr>
            <a:spLocks noGrp="1"/>
          </p:cNvSpPr>
          <p:nvPr>
            <p:ph type="sldNum" sz="quarter" idx="12"/>
          </p:nvPr>
        </p:nvSpPr>
        <p:spPr/>
        <p:txBody>
          <a:bodyPr/>
          <a:lstStyle/>
          <a:p>
            <a:pPr>
              <a:defRPr/>
            </a:pPr>
            <a:fld id="{08899059-527F-4862-8F00-5686E59C0DD4}" type="slidenum">
              <a:rPr lang="lt-LT" smtClean="0"/>
              <a:pPr>
                <a:defRPr/>
              </a:pPr>
              <a:t>34</a:t>
            </a:fld>
            <a:endParaRPr lang="lt-LT"/>
          </a:p>
        </p:txBody>
      </p:sp>
    </p:spTree>
    <p:extLst>
      <p:ext uri="{BB962C8B-B14F-4D97-AF65-F5344CB8AC3E}">
        <p14:creationId xmlns:p14="http://schemas.microsoft.com/office/powerpoint/2010/main" val="40412251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lt-LT" dirty="0" err="1"/>
              <a:t>Laikaraštis</a:t>
            </a:r>
            <a:endParaRPr lang="lt-LT" dirty="0"/>
          </a:p>
        </p:txBody>
      </p:sp>
      <p:graphicFrame>
        <p:nvGraphicFramePr>
          <p:cNvPr id="7" name="Content Placeholder 6"/>
          <p:cNvGraphicFramePr>
            <a:graphicFrameLocks noGrp="1"/>
          </p:cNvGraphicFramePr>
          <p:nvPr>
            <p:ph idx="1"/>
          </p:nvPr>
        </p:nvGraphicFramePr>
        <p:xfrm>
          <a:off x="4141177" y="913060"/>
          <a:ext cx="4688498" cy="5276852"/>
        </p:xfrm>
        <a:graphic>
          <a:graphicData uri="http://schemas.openxmlformats.org/drawingml/2006/table">
            <a:tbl>
              <a:tblPr firstRow="1" firstCol="1" bandRow="1"/>
              <a:tblGrid>
                <a:gridCol w="1576022">
                  <a:extLst>
                    <a:ext uri="{9D8B030D-6E8A-4147-A177-3AD203B41FA5}">
                      <a16:colId xmlns:a16="http://schemas.microsoft.com/office/drawing/2014/main" val="3114194380"/>
                    </a:ext>
                  </a:extLst>
                </a:gridCol>
                <a:gridCol w="583004">
                  <a:extLst>
                    <a:ext uri="{9D8B030D-6E8A-4147-A177-3AD203B41FA5}">
                      <a16:colId xmlns:a16="http://schemas.microsoft.com/office/drawing/2014/main" val="62887087"/>
                    </a:ext>
                  </a:extLst>
                </a:gridCol>
                <a:gridCol w="1627544">
                  <a:extLst>
                    <a:ext uri="{9D8B030D-6E8A-4147-A177-3AD203B41FA5}">
                      <a16:colId xmlns:a16="http://schemas.microsoft.com/office/drawing/2014/main" val="4223377176"/>
                    </a:ext>
                  </a:extLst>
                </a:gridCol>
                <a:gridCol w="901928">
                  <a:extLst>
                    <a:ext uri="{9D8B030D-6E8A-4147-A177-3AD203B41FA5}">
                      <a16:colId xmlns:a16="http://schemas.microsoft.com/office/drawing/2014/main" val="3686855313"/>
                    </a:ext>
                  </a:extLst>
                </a:gridCol>
              </a:tblGrid>
              <a:tr h="210360">
                <a:tc>
                  <a:txBody>
                    <a:bodyPr/>
                    <a:lstStyle/>
                    <a:p>
                      <a:pPr>
                        <a:lnSpc>
                          <a:spcPct val="107000"/>
                        </a:lnSpc>
                        <a:spcAft>
                          <a:spcPts val="0"/>
                        </a:spcAft>
                      </a:pPr>
                      <a:r>
                        <a:rPr lang="lt-L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Data*</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algn="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Klasė</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Testas</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Trukmė</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249361720"/>
                  </a:ext>
                </a:extLst>
              </a:tr>
              <a:tr h="210360">
                <a:tc rowSpan="2">
                  <a:txBody>
                    <a:bodyPr/>
                    <a:lstStyle/>
                    <a:p>
                      <a:pPr>
                        <a:lnSpc>
                          <a:spcPct val="107000"/>
                        </a:lnSpc>
                        <a:spcAft>
                          <a:spcPts val="0"/>
                        </a:spcAft>
                      </a:pPr>
                      <a:r>
                        <a:rPr lang="lt-L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2020 11 10–11</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rowSpan="2">
                  <a:txBody>
                    <a:bodyPr/>
                    <a:lstStyle/>
                    <a:p>
                      <a:pPr algn="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5</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Skaitymas</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45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942792045"/>
                  </a:ext>
                </a:extLst>
              </a:tr>
              <a:tr h="210360">
                <a:tc vMerge="1">
                  <a:txBody>
                    <a:bodyPr/>
                    <a:lstStyle/>
                    <a:p>
                      <a:endParaRPr lang="lt-LT"/>
                    </a:p>
                  </a:txBody>
                  <a:tcPr/>
                </a:tc>
                <a:tc vMerge="1">
                  <a:txBody>
                    <a:bodyPr/>
                    <a:lstStyle/>
                    <a:p>
                      <a:endParaRPr lang="lt-LT"/>
                    </a:p>
                  </a:txBody>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Pasaulio pažinimas</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45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2735368390"/>
                  </a:ext>
                </a:extLst>
              </a:tr>
              <a:tr h="210360">
                <a:tc>
                  <a:txBody>
                    <a:bodyPr/>
                    <a:lstStyle/>
                    <a:p>
                      <a:pPr>
                        <a:lnSpc>
                          <a:spcPct val="107000"/>
                        </a:lnSpc>
                        <a:spcAft>
                          <a:spcPts val="0"/>
                        </a:spcAft>
                      </a:pPr>
                      <a:r>
                        <a:rPr lang="lt-L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2020 11 12–13</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5</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Matematika</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45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2587684821"/>
                  </a:ext>
                </a:extLst>
              </a:tr>
              <a:tr h="210360">
                <a:tc rowSpan="2">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2020 11 17–18</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rowSpan="2">
                  <a:txBody>
                    <a:bodyPr/>
                    <a:lstStyle/>
                    <a:p>
                      <a:pPr algn="r">
                        <a:lnSpc>
                          <a:spcPct val="107000"/>
                        </a:lnSpc>
                        <a:spcAft>
                          <a:spcPts val="0"/>
                        </a:spcAft>
                      </a:pPr>
                      <a:r>
                        <a:rPr lang="lt-L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9</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Matematika</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60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554742807"/>
                  </a:ext>
                </a:extLst>
              </a:tr>
              <a:tr h="210360">
                <a:tc vMerge="1">
                  <a:txBody>
                    <a:bodyPr/>
                    <a:lstStyle/>
                    <a:p>
                      <a:endParaRPr lang="lt-LT"/>
                    </a:p>
                  </a:txBody>
                  <a:tcPr/>
                </a:tc>
                <a:tc vMerge="1">
                  <a:txBody>
                    <a:bodyPr/>
                    <a:lstStyle/>
                    <a:p>
                      <a:endParaRPr lang="lt-LT"/>
                    </a:p>
                  </a:txBody>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Gamtos mokslai</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60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51233260"/>
                  </a:ext>
                </a:extLst>
              </a:tr>
              <a:tr h="210360">
                <a:tc rowSpan="2">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2020 11 19–20</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rowSpan="2">
                  <a:txBody>
                    <a:bodyPr/>
                    <a:lstStyle/>
                    <a:p>
                      <a:pPr algn="r">
                        <a:lnSpc>
                          <a:spcPct val="107000"/>
                        </a:lnSpc>
                        <a:spcAft>
                          <a:spcPts val="0"/>
                        </a:spcAft>
                      </a:pPr>
                      <a:r>
                        <a:rPr lang="lt-L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9</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Skaitymas</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60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581273641"/>
                  </a:ext>
                </a:extLst>
              </a:tr>
              <a:tr h="210360">
                <a:tc vMerge="1">
                  <a:txBody>
                    <a:bodyPr/>
                    <a:lstStyle/>
                    <a:p>
                      <a:endParaRPr lang="lt-LT"/>
                    </a:p>
                  </a:txBody>
                  <a:tcPr/>
                </a:tc>
                <a:tc vMerge="1">
                  <a:txBody>
                    <a:bodyPr/>
                    <a:lstStyle/>
                    <a:p>
                      <a:endParaRPr lang="lt-LT"/>
                    </a:p>
                  </a:txBody>
                  <a:tcPr/>
                </a:tc>
                <a:tc>
                  <a:txBody>
                    <a:bodyPr/>
                    <a:lstStyle/>
                    <a:p>
                      <a:pPr>
                        <a:lnSpc>
                          <a:spcPct val="107000"/>
                        </a:lnSpc>
                        <a:spcAft>
                          <a:spcPts val="0"/>
                        </a:spcAft>
                      </a:pPr>
                      <a:r>
                        <a:rPr lang="lt-L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Socialiniai mokslai</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60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2673890418"/>
                  </a:ext>
                </a:extLst>
              </a:tr>
              <a:tr h="430483">
                <a:tc>
                  <a:txBody>
                    <a:bodyPr/>
                    <a:lstStyle/>
                    <a:p>
                      <a:pP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2021 03 15</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2021 03 16</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10</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lt-LT" sz="1400" dirty="0">
                          <a:effectLst/>
                          <a:latin typeface="Calibri" panose="020F0502020204030204" pitchFamily="34" charset="0"/>
                          <a:ea typeface="Times New Roman" panose="02020603050405020304" pitchFamily="18" charset="0"/>
                          <a:cs typeface="Calibri" panose="020F0502020204030204" pitchFamily="34" charset="0"/>
                        </a:rPr>
                        <a:t>Lietuvių kalba ir literatūra</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lt-LT" sz="1400">
                          <a:solidFill>
                            <a:srgbClr val="44546A"/>
                          </a:solidFill>
                          <a:effectLst/>
                          <a:latin typeface="Calibri" panose="020F0502020204030204" pitchFamily="34" charset="0"/>
                          <a:ea typeface="Times New Roman" panose="02020603050405020304" pitchFamily="18" charset="0"/>
                          <a:cs typeface="Calibri" panose="020F0502020204030204" pitchFamily="34" charset="0"/>
                        </a:rPr>
                        <a:t>105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24659498"/>
                  </a:ext>
                </a:extLst>
              </a:tr>
              <a:tr h="430483">
                <a:tc>
                  <a:txBody>
                    <a:bodyPr/>
                    <a:lstStyle/>
                    <a:p>
                      <a:pP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2021 03 16</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2021 03 17</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10</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lt-LT" sz="1400" dirty="0">
                          <a:effectLst/>
                          <a:latin typeface="Calibri" panose="020F0502020204030204" pitchFamily="34" charset="0"/>
                          <a:ea typeface="Times New Roman" panose="02020603050405020304" pitchFamily="18" charset="0"/>
                          <a:cs typeface="Calibri" panose="020F0502020204030204" pitchFamily="34" charset="0"/>
                        </a:rPr>
                        <a:t>Matematika</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lt-LT" sz="1400">
                          <a:solidFill>
                            <a:srgbClr val="44546A"/>
                          </a:solidFill>
                          <a:effectLst/>
                          <a:latin typeface="Calibri" panose="020F0502020204030204" pitchFamily="34" charset="0"/>
                          <a:ea typeface="Times New Roman" panose="02020603050405020304" pitchFamily="18" charset="0"/>
                          <a:cs typeface="Calibri" panose="020F0502020204030204" pitchFamily="34" charset="0"/>
                        </a:rPr>
                        <a:t>120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58527594"/>
                  </a:ext>
                </a:extLst>
              </a:tr>
              <a:tr h="210360">
                <a:tc>
                  <a:txBody>
                    <a:bodyPr/>
                    <a:lstStyle/>
                    <a:p>
                      <a:pP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2021 03 18</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10</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lt-LT" sz="1400" dirty="0">
                          <a:effectLst/>
                          <a:latin typeface="Calibri" panose="020F0502020204030204" pitchFamily="34" charset="0"/>
                          <a:ea typeface="Times New Roman" panose="02020603050405020304" pitchFamily="18" charset="0"/>
                          <a:cs typeface="Calibri" panose="020F0502020204030204" pitchFamily="34" charset="0"/>
                        </a:rPr>
                        <a:t>Užsienio kalba (anglų)</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lt-LT" sz="1400">
                          <a:solidFill>
                            <a:srgbClr val="44546A"/>
                          </a:solidFill>
                          <a:effectLst/>
                          <a:latin typeface="Calibri" panose="020F0502020204030204" pitchFamily="34" charset="0"/>
                          <a:ea typeface="Times New Roman" panose="02020603050405020304" pitchFamily="18" charset="0"/>
                          <a:cs typeface="Calibri" panose="020F0502020204030204" pitchFamily="34" charset="0"/>
                        </a:rPr>
                        <a:t>75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65529361"/>
                  </a:ext>
                </a:extLst>
              </a:tr>
              <a:tr h="210360">
                <a:tc>
                  <a:txBody>
                    <a:bodyPr/>
                    <a:lstStyle/>
                    <a:p>
                      <a:pP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2021 03 19</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10</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lt-LT" sz="1400" dirty="0">
                          <a:effectLst/>
                          <a:latin typeface="Calibri" panose="020F0502020204030204" pitchFamily="34" charset="0"/>
                          <a:ea typeface="Times New Roman" panose="02020603050405020304" pitchFamily="18" charset="0"/>
                          <a:cs typeface="Calibri" panose="020F0502020204030204" pitchFamily="34" charset="0"/>
                        </a:rPr>
                        <a:t>Gamtos mokslai</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lt-LT" sz="1400">
                          <a:solidFill>
                            <a:srgbClr val="44546A"/>
                          </a:solidFill>
                          <a:effectLst/>
                          <a:latin typeface="Calibri" panose="020F0502020204030204" pitchFamily="34" charset="0"/>
                          <a:ea typeface="Times New Roman" panose="02020603050405020304" pitchFamily="18" charset="0"/>
                          <a:cs typeface="Calibri" panose="020F0502020204030204" pitchFamily="34" charset="0"/>
                        </a:rPr>
                        <a:t>45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51835682"/>
                  </a:ext>
                </a:extLst>
              </a:tr>
              <a:tr h="210360">
                <a:tc>
                  <a:txBody>
                    <a:bodyPr/>
                    <a:lstStyle/>
                    <a:p>
                      <a:pP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2021 03 19</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10</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lt-LT" sz="1400" dirty="0">
                          <a:effectLst/>
                          <a:latin typeface="Calibri" panose="020F0502020204030204" pitchFamily="34" charset="0"/>
                          <a:ea typeface="Times New Roman" panose="02020603050405020304" pitchFamily="18" charset="0"/>
                          <a:cs typeface="Calibri" panose="020F0502020204030204" pitchFamily="34" charset="0"/>
                        </a:rPr>
                        <a:t>Socialiniai mokslai</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lt-LT" sz="1400">
                          <a:solidFill>
                            <a:srgbClr val="44546A"/>
                          </a:solidFill>
                          <a:effectLst/>
                          <a:latin typeface="Calibri" panose="020F0502020204030204" pitchFamily="34" charset="0"/>
                          <a:ea typeface="Times New Roman" panose="02020603050405020304" pitchFamily="18" charset="0"/>
                          <a:cs typeface="Calibri" panose="020F0502020204030204" pitchFamily="34" charset="0"/>
                        </a:rPr>
                        <a:t>45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03838664"/>
                  </a:ext>
                </a:extLst>
              </a:tr>
              <a:tr h="210360">
                <a:tc rowSpan="2">
                  <a:txBody>
                    <a:bodyPr/>
                    <a:lstStyle/>
                    <a:p>
                      <a:pP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2021 04 13</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rowSpan="2">
                  <a:txBody>
                    <a:bodyPr/>
                    <a:lstStyle/>
                    <a:p>
                      <a:pPr algn="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4</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lt-LT" sz="1400" dirty="0">
                          <a:effectLst/>
                          <a:latin typeface="Calibri" panose="020F0502020204030204" pitchFamily="34" charset="0"/>
                          <a:ea typeface="Times New Roman" panose="02020603050405020304" pitchFamily="18" charset="0"/>
                          <a:cs typeface="Calibri" panose="020F0502020204030204" pitchFamily="34" charset="0"/>
                        </a:rPr>
                        <a:t>Skaitymas</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45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220734200"/>
                  </a:ext>
                </a:extLst>
              </a:tr>
              <a:tr h="210360">
                <a:tc vMerge="1">
                  <a:txBody>
                    <a:bodyPr/>
                    <a:lstStyle/>
                    <a:p>
                      <a:endParaRPr lang="lt-LT"/>
                    </a:p>
                  </a:txBody>
                  <a:tcPr/>
                </a:tc>
                <a:tc vMerge="1">
                  <a:txBody>
                    <a:bodyPr/>
                    <a:lstStyle/>
                    <a:p>
                      <a:endParaRPr lang="lt-LT"/>
                    </a:p>
                  </a:txBody>
                  <a:tcPr/>
                </a:tc>
                <a:tc>
                  <a:txBody>
                    <a:bodyPr/>
                    <a:lstStyle/>
                    <a:p>
                      <a:pPr>
                        <a:lnSpc>
                          <a:spcPct val="107000"/>
                        </a:lnSpc>
                        <a:spcAft>
                          <a:spcPts val="0"/>
                        </a:spcAft>
                      </a:pPr>
                      <a:r>
                        <a:rPr lang="lt-LT" sz="1400" dirty="0">
                          <a:effectLst/>
                          <a:latin typeface="Calibri" panose="020F0502020204030204" pitchFamily="34" charset="0"/>
                          <a:ea typeface="Times New Roman" panose="02020603050405020304" pitchFamily="18" charset="0"/>
                          <a:cs typeface="Calibri" panose="020F0502020204030204" pitchFamily="34" charset="0"/>
                        </a:rPr>
                        <a:t>Matematika</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45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471556876"/>
                  </a:ext>
                </a:extLst>
              </a:tr>
              <a:tr h="210360">
                <a:tc rowSpan="2">
                  <a:txBody>
                    <a:bodyPr/>
                    <a:lstStyle/>
                    <a:p>
                      <a:pP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2021 04 14</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rowSpan="2">
                  <a:txBody>
                    <a:bodyPr/>
                    <a:lstStyle/>
                    <a:p>
                      <a:pPr algn="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4</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lt-LT" sz="1400" dirty="0">
                          <a:effectLst/>
                          <a:latin typeface="Calibri" panose="020F0502020204030204" pitchFamily="34" charset="0"/>
                          <a:ea typeface="Times New Roman" panose="02020603050405020304" pitchFamily="18" charset="0"/>
                          <a:cs typeface="Calibri" panose="020F0502020204030204" pitchFamily="34" charset="0"/>
                        </a:rPr>
                        <a:t>Skaitymas</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45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615861450"/>
                  </a:ext>
                </a:extLst>
              </a:tr>
              <a:tr h="210360">
                <a:tc vMerge="1">
                  <a:txBody>
                    <a:bodyPr/>
                    <a:lstStyle/>
                    <a:p>
                      <a:endParaRPr lang="lt-LT"/>
                    </a:p>
                  </a:txBody>
                  <a:tcPr/>
                </a:tc>
                <a:tc vMerge="1">
                  <a:txBody>
                    <a:bodyPr/>
                    <a:lstStyle/>
                    <a:p>
                      <a:endParaRPr lang="lt-LT"/>
                    </a:p>
                  </a:txBody>
                  <a:tcPr/>
                </a:tc>
                <a:tc>
                  <a:txBody>
                    <a:bodyPr/>
                    <a:lstStyle/>
                    <a:p>
                      <a:pPr>
                        <a:lnSpc>
                          <a:spcPct val="107000"/>
                        </a:lnSpc>
                        <a:spcAft>
                          <a:spcPts val="0"/>
                        </a:spcAft>
                      </a:pPr>
                      <a:r>
                        <a:rPr lang="lt-LT" sz="1400" dirty="0">
                          <a:effectLst/>
                          <a:latin typeface="Calibri" panose="020F0502020204030204" pitchFamily="34" charset="0"/>
                          <a:ea typeface="Times New Roman" panose="02020603050405020304" pitchFamily="18" charset="0"/>
                          <a:cs typeface="Calibri" panose="020F0502020204030204" pitchFamily="34" charset="0"/>
                        </a:rPr>
                        <a:t>Matematika</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lt-L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45 min.</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694839171"/>
                  </a:ext>
                </a:extLst>
              </a:tr>
              <a:tr h="210360">
                <a:tc rowSpan="2">
                  <a:txBody>
                    <a:bodyPr/>
                    <a:lstStyle/>
                    <a:p>
                      <a:pP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2021 04 15</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rowSpan="2">
                  <a:txBody>
                    <a:bodyPr/>
                    <a:lstStyle/>
                    <a:p>
                      <a:pPr algn="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8</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 </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lt-LT" sz="1400" dirty="0">
                          <a:effectLst/>
                          <a:latin typeface="Calibri" panose="020F0502020204030204" pitchFamily="34" charset="0"/>
                          <a:ea typeface="Times New Roman" panose="02020603050405020304" pitchFamily="18" charset="0"/>
                          <a:cs typeface="Calibri" panose="020F0502020204030204" pitchFamily="34" charset="0"/>
                        </a:rPr>
                        <a:t>Skaitymas</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lt-L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60 min.</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551913348"/>
                  </a:ext>
                </a:extLst>
              </a:tr>
              <a:tr h="220123">
                <a:tc vMerge="1">
                  <a:txBody>
                    <a:bodyPr/>
                    <a:lstStyle/>
                    <a:p>
                      <a:endParaRPr lang="lt-LT"/>
                    </a:p>
                  </a:txBody>
                  <a:tcPr/>
                </a:tc>
                <a:tc vMerge="1">
                  <a:txBody>
                    <a:bodyPr/>
                    <a:lstStyle/>
                    <a:p>
                      <a:endParaRPr lang="lt-LT"/>
                    </a:p>
                  </a:txBody>
                  <a:tcPr/>
                </a:tc>
                <a:tc>
                  <a:txBody>
                    <a:bodyPr/>
                    <a:lstStyle/>
                    <a:p>
                      <a:pP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Matematika</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lt-L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60 min.</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573178083"/>
                  </a:ext>
                </a:extLst>
              </a:tr>
              <a:tr h="210360">
                <a:tc rowSpan="2">
                  <a:txBody>
                    <a:bodyPr/>
                    <a:lstStyle/>
                    <a:p>
                      <a:pP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2021 04 16</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rowSpan="2">
                  <a:txBody>
                    <a:bodyPr/>
                    <a:lstStyle/>
                    <a:p>
                      <a:pPr algn="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8</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Skaitymas</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lt-L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60 min.</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3429876452"/>
                  </a:ext>
                </a:extLst>
              </a:tr>
              <a:tr h="210360">
                <a:tc vMerge="1">
                  <a:txBody>
                    <a:bodyPr/>
                    <a:lstStyle/>
                    <a:p>
                      <a:endParaRPr lang="lt-LT"/>
                    </a:p>
                  </a:txBody>
                  <a:tcPr/>
                </a:tc>
                <a:tc vMerge="1">
                  <a:txBody>
                    <a:bodyPr/>
                    <a:lstStyle/>
                    <a:p>
                      <a:endParaRPr lang="lt-LT"/>
                    </a:p>
                  </a:txBody>
                  <a:tcPr/>
                </a:tc>
                <a:tc>
                  <a:txBody>
                    <a:bodyPr/>
                    <a:lstStyle/>
                    <a:p>
                      <a:pPr>
                        <a:lnSpc>
                          <a:spcPct val="107000"/>
                        </a:lnSpc>
                        <a:spcAft>
                          <a:spcPts val="0"/>
                        </a:spcAft>
                      </a:pPr>
                      <a:r>
                        <a:rPr lang="lt-LT" sz="1400">
                          <a:effectLst/>
                          <a:latin typeface="Calibri" panose="020F0502020204030204" pitchFamily="34" charset="0"/>
                          <a:ea typeface="Times New Roman" panose="02020603050405020304" pitchFamily="18" charset="0"/>
                          <a:cs typeface="Calibri" panose="020F0502020204030204" pitchFamily="34" charset="0"/>
                        </a:rPr>
                        <a:t>Matematika</a:t>
                      </a:r>
                      <a:endParaRPr lang="lt-LT"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lt-L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60 min.</a:t>
                      </a:r>
                      <a:endParaRPr lang="lt-LT"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678295901"/>
                  </a:ext>
                </a:extLst>
              </a:tr>
            </a:tbl>
          </a:graphicData>
        </a:graphic>
      </p:graphicFrame>
      <p:sp>
        <p:nvSpPr>
          <p:cNvPr id="8" name="Rectangle 9"/>
          <p:cNvSpPr>
            <a:spLocks noChangeArrowheads="1"/>
          </p:cNvSpPr>
          <p:nvPr/>
        </p:nvSpPr>
        <p:spPr bwMode="auto">
          <a:xfrm>
            <a:off x="385697" y="1712261"/>
            <a:ext cx="3115839" cy="1454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defTabSz="685800" eaLnBrk="0" hangingPunct="0"/>
            <a:r>
              <a:rPr kumimoji="0" lang="lt-LT" altLang="lt-LT"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2020 – 2021 m. elektroninio testavimo tvarkaraštis</a:t>
            </a:r>
            <a:endParaRPr kumimoji="0" lang="lt-LT" altLang="lt-LT" b="0" i="0" u="none" strike="noStrike" cap="none" normalizeH="0" baseline="0" dirty="0">
              <a:ln>
                <a:noFill/>
              </a:ln>
              <a:solidFill>
                <a:schemeClr val="tx1"/>
              </a:solidFill>
              <a:effectLst/>
            </a:endParaRPr>
          </a:p>
          <a:p>
            <a:pPr defTabSz="685800" eaLnBrk="0" hangingPunct="0"/>
            <a:r>
              <a:rPr kumimoji="0" lang="lt-LT" altLang="lt-LT"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Testavimas vyks srautais, skirtingoms mokinių grupėms. </a:t>
            </a:r>
            <a:endParaRPr kumimoji="0" lang="lt-LT" altLang="lt-LT" b="0" i="0" u="none" strike="noStrike" cap="none" normalizeH="0" baseline="0" dirty="0">
              <a:ln>
                <a:noFill/>
              </a:ln>
              <a:solidFill>
                <a:schemeClr val="tx1"/>
              </a:solidFill>
              <a:effectLst/>
            </a:endParaRPr>
          </a:p>
          <a:p>
            <a:pPr defTabSz="685800" eaLnBrk="0" hangingPunct="0"/>
            <a:endParaRPr kumimoji="0" lang="lt-LT" altLang="lt-LT"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858304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a:t>Parengiamieji darbai</a:t>
            </a:r>
          </a:p>
        </p:txBody>
      </p:sp>
      <p:sp>
        <p:nvSpPr>
          <p:cNvPr id="3" name="Content Placeholder 2"/>
          <p:cNvSpPr>
            <a:spLocks noGrp="1"/>
          </p:cNvSpPr>
          <p:nvPr>
            <p:ph idx="1"/>
          </p:nvPr>
        </p:nvSpPr>
        <p:spPr/>
        <p:txBody>
          <a:bodyPr>
            <a:normAutofit fontScale="77500" lnSpcReduction="20000"/>
          </a:bodyPr>
          <a:lstStyle/>
          <a:p>
            <a:r>
              <a:rPr lang="lt-LT" dirty="0"/>
              <a:t>Spalio 9 d. E-NMPP vykdymo tvarkos instrukcijos paskelbimas. </a:t>
            </a:r>
          </a:p>
          <a:p>
            <a:r>
              <a:rPr lang="lt-LT" dirty="0"/>
              <a:t>Spalio 12–19 d. mokinių registracija į E-NMPP Mokinių registre.</a:t>
            </a:r>
          </a:p>
          <a:p>
            <a:r>
              <a:rPr lang="lt-LT" dirty="0"/>
              <a:t>Iki lapkričio 5 d. NŠA atiduoda prisijungimo kodus per duomenų perdavimo sistemą KELTAS.</a:t>
            </a:r>
          </a:p>
          <a:p>
            <a:r>
              <a:rPr lang="lt-LT" dirty="0"/>
              <a:t>Testavimo rezultatai iki 2021 m. sausio 11 d. </a:t>
            </a:r>
          </a:p>
          <a:p>
            <a:r>
              <a:rPr lang="lt-LT" b="1" dirty="0">
                <a:solidFill>
                  <a:schemeClr val="bg1">
                    <a:lumMod val="50000"/>
                  </a:schemeClr>
                </a:solidFill>
              </a:rPr>
              <a:t>Klausimas</a:t>
            </a:r>
            <a:r>
              <a:rPr lang="lt-LT" dirty="0">
                <a:solidFill>
                  <a:schemeClr val="bg1">
                    <a:lumMod val="50000"/>
                  </a:schemeClr>
                </a:solidFill>
              </a:rPr>
              <a:t> dėl mokyklos kompiuterių aptarnavimo paslaugų. </a:t>
            </a:r>
          </a:p>
        </p:txBody>
      </p:sp>
    </p:spTree>
    <p:extLst>
      <p:ext uri="{BB962C8B-B14F-4D97-AF65-F5344CB8AC3E}">
        <p14:creationId xmlns:p14="http://schemas.microsoft.com/office/powerpoint/2010/main" val="19147459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a:extLst>
              <a:ext uri="{FF2B5EF4-FFF2-40B4-BE49-F238E27FC236}">
                <a16:creationId xmlns:a16="http://schemas.microsoft.com/office/drawing/2014/main" id="{1A95B8BB-32ED-4495-9B2F-FF429C0AB4C9}"/>
              </a:ext>
            </a:extLst>
          </p:cNvPr>
          <p:cNvSpPr>
            <a:spLocks noGrp="1"/>
          </p:cNvSpPr>
          <p:nvPr>
            <p:ph idx="1"/>
          </p:nvPr>
        </p:nvSpPr>
        <p:spPr/>
        <p:txBody>
          <a:bodyPr/>
          <a:lstStyle/>
          <a:p>
            <a:pPr marL="0" indent="0" algn="ctr">
              <a:buNone/>
            </a:pPr>
            <a:r>
              <a:rPr lang="lt-LT" b="1" dirty="0"/>
              <a:t>LKL įskaitos ir elektroninio PUPP vykdymo ir vertinimo aktualijos</a:t>
            </a:r>
          </a:p>
        </p:txBody>
      </p:sp>
      <p:sp>
        <p:nvSpPr>
          <p:cNvPr id="4" name="Skaidrės numerio vietos rezervavimo ženklas 3">
            <a:extLst>
              <a:ext uri="{FF2B5EF4-FFF2-40B4-BE49-F238E27FC236}">
                <a16:creationId xmlns:a16="http://schemas.microsoft.com/office/drawing/2014/main" id="{C562323E-C92B-4C84-B56A-2199B4B885D2}"/>
              </a:ext>
            </a:extLst>
          </p:cNvPr>
          <p:cNvSpPr>
            <a:spLocks noGrp="1"/>
          </p:cNvSpPr>
          <p:nvPr>
            <p:ph type="sldNum" sz="quarter" idx="12"/>
          </p:nvPr>
        </p:nvSpPr>
        <p:spPr/>
        <p:txBody>
          <a:bodyPr/>
          <a:lstStyle/>
          <a:p>
            <a:pPr>
              <a:defRPr/>
            </a:pPr>
            <a:fld id="{08899059-527F-4862-8F00-5686E59C0DD4}" type="slidenum">
              <a:rPr lang="lt-LT" smtClean="0"/>
              <a:pPr>
                <a:defRPr/>
              </a:pPr>
              <a:t>37</a:t>
            </a:fld>
            <a:endParaRPr lang="lt-LT"/>
          </a:p>
        </p:txBody>
      </p:sp>
    </p:spTree>
    <p:extLst>
      <p:ext uri="{BB962C8B-B14F-4D97-AF65-F5344CB8AC3E}">
        <p14:creationId xmlns:p14="http://schemas.microsoft.com/office/powerpoint/2010/main" val="42934532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a:extLst>
              <a:ext uri="{FF2B5EF4-FFF2-40B4-BE49-F238E27FC236}">
                <a16:creationId xmlns:a16="http://schemas.microsoft.com/office/drawing/2014/main" id="{156B27D3-81D0-445C-8359-57E8CD5C1C8F}"/>
              </a:ext>
            </a:extLst>
          </p:cNvPr>
          <p:cNvSpPr>
            <a:spLocks noGrp="1"/>
          </p:cNvSpPr>
          <p:nvPr>
            <p:ph idx="1"/>
          </p:nvPr>
        </p:nvSpPr>
        <p:spPr/>
        <p:txBody>
          <a:bodyPr/>
          <a:lstStyle/>
          <a:p>
            <a:r>
              <a:rPr lang="lt-LT" sz="1800" dirty="0"/>
              <a:t>12. Iki vasario 27 dienos visas įskaitos temas patvirtina mokyklų vadovai;</a:t>
            </a:r>
          </a:p>
          <a:p>
            <a:r>
              <a:rPr lang="lt-LT" sz="1800" dirty="0"/>
              <a:t>18. Atsakinėjimo patalpoje dirba viena vertinimo grupė (vertinimo grupę gali sudaryti ir vienas mokinį mokantis mokytojas). </a:t>
            </a:r>
          </a:p>
          <a:p>
            <a:r>
              <a:rPr lang="lt-LT" sz="1800" dirty="0"/>
              <a:t>23.2. mokinio, laikančio įskaitą nuotoliniu būdu, viešasis kalbėjimas gali būti įrašomas – mokyklos vadovui nusprendus ir mokiniui sutikus, daromas  skaitmeninis</a:t>
            </a:r>
            <a:r>
              <a:rPr lang="lt-LT" sz="1800" i="1" dirty="0"/>
              <a:t> </a:t>
            </a:r>
            <a:r>
              <a:rPr lang="lt-LT" sz="1800" dirty="0"/>
              <a:t>garso ir vaizdo įrašas.</a:t>
            </a:r>
            <a:r>
              <a:rPr lang="lt-LT" sz="1800" i="1" dirty="0"/>
              <a:t> </a:t>
            </a:r>
            <a:r>
              <a:rPr lang="lt-LT" sz="1800" dirty="0"/>
              <a:t>Už įrašo darymą ir saugojimą atsakinga įskaitą vykdanti mokykla. </a:t>
            </a:r>
          </a:p>
          <a:p>
            <a:r>
              <a:rPr lang="lt-LT" sz="1800" dirty="0"/>
              <a:t>29. Vertinimo grupę sudaro lietuvių kalbos specialistai: egzaminuojantis ir vertinantis mokytojai. Egzaminuojantis mokytojas gali atlikti ir vertinančio mokytojo funkciją. </a:t>
            </a:r>
          </a:p>
          <a:p>
            <a:r>
              <a:rPr lang="lt-LT" sz="1800" dirty="0"/>
              <a:t>37. Įskaitos rezultatai paskelbiami ne vėliau kaip einamųjų metų gegužės 23 dieną. </a:t>
            </a:r>
          </a:p>
          <a:p>
            <a:endParaRPr lang="lt-LT" sz="2000" dirty="0"/>
          </a:p>
        </p:txBody>
      </p:sp>
      <p:sp>
        <p:nvSpPr>
          <p:cNvPr id="4" name="Skaidrės numerio vietos rezervavimo ženklas 3">
            <a:extLst>
              <a:ext uri="{FF2B5EF4-FFF2-40B4-BE49-F238E27FC236}">
                <a16:creationId xmlns:a16="http://schemas.microsoft.com/office/drawing/2014/main" id="{C35A5BE7-C5AD-41B9-B505-F9827A8E2EAE}"/>
              </a:ext>
            </a:extLst>
          </p:cNvPr>
          <p:cNvSpPr>
            <a:spLocks noGrp="1"/>
          </p:cNvSpPr>
          <p:nvPr>
            <p:ph type="sldNum" sz="quarter" idx="12"/>
          </p:nvPr>
        </p:nvSpPr>
        <p:spPr/>
        <p:txBody>
          <a:bodyPr/>
          <a:lstStyle/>
          <a:p>
            <a:pPr>
              <a:defRPr/>
            </a:pPr>
            <a:fld id="{08899059-527F-4862-8F00-5686E59C0DD4}" type="slidenum">
              <a:rPr lang="lt-LT" smtClean="0"/>
              <a:pPr>
                <a:defRPr/>
              </a:pPr>
              <a:t>38</a:t>
            </a:fld>
            <a:endParaRPr lang="lt-LT"/>
          </a:p>
        </p:txBody>
      </p:sp>
    </p:spTree>
    <p:extLst>
      <p:ext uri="{BB962C8B-B14F-4D97-AF65-F5344CB8AC3E}">
        <p14:creationId xmlns:p14="http://schemas.microsoft.com/office/powerpoint/2010/main" val="6568279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28650" y="971550"/>
            <a:ext cx="7886700" cy="633846"/>
          </a:xfrm>
        </p:spPr>
        <p:txBody>
          <a:bodyPr>
            <a:normAutofit fontScale="90000"/>
          </a:bodyPr>
          <a:lstStyle/>
          <a:p>
            <a:pPr algn="ctr"/>
            <a:r>
              <a:rPr lang="lt-LT" dirty="0"/>
              <a:t>Lietuvių kalbos ir literatūros, matematikos PUPP</a:t>
            </a:r>
          </a:p>
        </p:txBody>
      </p:sp>
      <p:graphicFrame>
        <p:nvGraphicFramePr>
          <p:cNvPr id="5" name="Turinio vietos rezervavimo ženklas 4"/>
          <p:cNvGraphicFramePr>
            <a:graphicFrameLocks noGrp="1"/>
          </p:cNvGraphicFramePr>
          <p:nvPr>
            <p:ph idx="1"/>
            <p:extLst>
              <p:ext uri="{D42A27DB-BD31-4B8C-83A1-F6EECF244321}">
                <p14:modId xmlns:p14="http://schemas.microsoft.com/office/powerpoint/2010/main" val="3898268910"/>
              </p:ext>
            </p:extLst>
          </p:nvPr>
        </p:nvGraphicFramePr>
        <p:xfrm>
          <a:off x="628650" y="1522268"/>
          <a:ext cx="7964631" cy="4818487"/>
        </p:xfrm>
        <a:graphic>
          <a:graphicData uri="http://schemas.openxmlformats.org/drawingml/2006/table">
            <a:tbl>
              <a:tblPr firstRow="1" firstCol="1" lastRow="1" lastCol="1" bandRow="1" bandCol="1">
                <a:tableStyleId>{5C22544A-7EE6-4342-B048-85BDC9FD1C3A}</a:tableStyleId>
              </a:tblPr>
              <a:tblGrid>
                <a:gridCol w="4214693">
                  <a:extLst>
                    <a:ext uri="{9D8B030D-6E8A-4147-A177-3AD203B41FA5}">
                      <a16:colId xmlns:a16="http://schemas.microsoft.com/office/drawing/2014/main" val="2020118948"/>
                    </a:ext>
                  </a:extLst>
                </a:gridCol>
                <a:gridCol w="2261582">
                  <a:extLst>
                    <a:ext uri="{9D8B030D-6E8A-4147-A177-3AD203B41FA5}">
                      <a16:colId xmlns:a16="http://schemas.microsoft.com/office/drawing/2014/main" val="1338931615"/>
                    </a:ext>
                  </a:extLst>
                </a:gridCol>
                <a:gridCol w="1488356">
                  <a:extLst>
                    <a:ext uri="{9D8B030D-6E8A-4147-A177-3AD203B41FA5}">
                      <a16:colId xmlns:a16="http://schemas.microsoft.com/office/drawing/2014/main" val="4012280578"/>
                    </a:ext>
                  </a:extLst>
                </a:gridCol>
              </a:tblGrid>
              <a:tr h="787132">
                <a:tc>
                  <a:txBody>
                    <a:bodyPr/>
                    <a:lstStyle/>
                    <a:p>
                      <a:pPr>
                        <a:lnSpc>
                          <a:spcPct val="115000"/>
                        </a:lnSpc>
                        <a:spcAft>
                          <a:spcPts val="0"/>
                        </a:spcAft>
                      </a:pPr>
                      <a:r>
                        <a:rPr lang="lt-LT" sz="1500" dirty="0">
                          <a:effectLst/>
                        </a:rPr>
                        <a:t> </a:t>
                      </a:r>
                    </a:p>
                    <a:p>
                      <a:pPr hangingPunct="0">
                        <a:lnSpc>
                          <a:spcPct val="115000"/>
                        </a:lnSpc>
                        <a:spcAft>
                          <a:spcPts val="0"/>
                        </a:spcAft>
                      </a:pPr>
                      <a:r>
                        <a:rPr lang="lt-LT" sz="1500" dirty="0">
                          <a:effectLst/>
                        </a:rPr>
                        <a:t>3. Lietuvių kalba ir literatūra (raštu) (elektroninis vykdymas)</a:t>
                      </a:r>
                      <a:endParaRPr lang="lt-LT" sz="1500" dirty="0">
                        <a:effectLst/>
                        <a:latin typeface="Times New Roman" panose="02020603050405020304" pitchFamily="18" charset="0"/>
                        <a:ea typeface="Times New Roman" panose="02020603050405020304" pitchFamily="18" charset="0"/>
                      </a:endParaRPr>
                    </a:p>
                  </a:txBody>
                  <a:tcPr marL="51435" marR="51435" marT="0" marB="0" anchor="ctr">
                    <a:solidFill>
                      <a:srgbClr val="00B400"/>
                    </a:solidFill>
                  </a:tcPr>
                </a:tc>
                <a:tc>
                  <a:txBody>
                    <a:bodyPr/>
                    <a:lstStyle/>
                    <a:p>
                      <a:pPr>
                        <a:lnSpc>
                          <a:spcPct val="115000"/>
                        </a:lnSpc>
                        <a:spcAft>
                          <a:spcPts val="0"/>
                        </a:spcAft>
                      </a:pPr>
                      <a:r>
                        <a:rPr lang="lt-LT" sz="1500">
                          <a:effectLst/>
                        </a:rPr>
                        <a:t> </a:t>
                      </a:r>
                    </a:p>
                    <a:p>
                      <a:pPr marL="17145" algn="ctr" hangingPunct="0">
                        <a:lnSpc>
                          <a:spcPct val="115000"/>
                        </a:lnSpc>
                        <a:spcAft>
                          <a:spcPts val="0"/>
                        </a:spcAft>
                      </a:pPr>
                      <a:r>
                        <a:rPr lang="lt-LT" sz="1500">
                          <a:effectLst/>
                        </a:rPr>
                        <a:t>2021 m. balandžio 20 d. – balandžio 21 d.</a:t>
                      </a:r>
                      <a:endParaRPr lang="lt-LT" sz="1500">
                        <a:effectLst/>
                        <a:latin typeface="Times New Roman" panose="02020603050405020304" pitchFamily="18" charset="0"/>
                        <a:ea typeface="Times New Roman" panose="02020603050405020304" pitchFamily="18" charset="0"/>
                      </a:endParaRPr>
                    </a:p>
                  </a:txBody>
                  <a:tcPr marL="51435" marR="51435" marT="0" marB="0" anchor="ctr">
                    <a:solidFill>
                      <a:srgbClr val="00B400"/>
                    </a:solidFill>
                  </a:tcPr>
                </a:tc>
                <a:tc>
                  <a:txBody>
                    <a:bodyPr/>
                    <a:lstStyle/>
                    <a:p>
                      <a:endParaRPr lang="lt-LT" sz="1500">
                        <a:effectLst/>
                        <a:latin typeface="Times New Roman" panose="02020603050405020304" pitchFamily="18" charset="0"/>
                      </a:endParaRPr>
                    </a:p>
                  </a:txBody>
                  <a:tcPr marL="51435" marR="51435" marT="0" marB="0" anchor="ctr">
                    <a:solidFill>
                      <a:srgbClr val="00B400"/>
                    </a:solidFill>
                  </a:tcPr>
                </a:tc>
                <a:extLst>
                  <a:ext uri="{0D108BD9-81ED-4DB2-BD59-A6C34878D82A}">
                    <a16:rowId xmlns:a16="http://schemas.microsoft.com/office/drawing/2014/main" val="3400851504"/>
                  </a:ext>
                </a:extLst>
              </a:tr>
              <a:tr h="787132">
                <a:tc>
                  <a:txBody>
                    <a:bodyPr/>
                    <a:lstStyle/>
                    <a:p>
                      <a:pPr>
                        <a:lnSpc>
                          <a:spcPct val="115000"/>
                        </a:lnSpc>
                        <a:spcAft>
                          <a:spcPts val="0"/>
                        </a:spcAft>
                      </a:pPr>
                      <a:r>
                        <a:rPr lang="lt-LT" sz="1500" dirty="0">
                          <a:solidFill>
                            <a:srgbClr val="FF0000"/>
                          </a:solidFill>
                          <a:effectLst/>
                        </a:rPr>
                        <a:t> </a:t>
                      </a:r>
                    </a:p>
                    <a:p>
                      <a:pPr hangingPunct="0">
                        <a:lnSpc>
                          <a:spcPct val="115000"/>
                        </a:lnSpc>
                        <a:spcAft>
                          <a:spcPts val="0"/>
                        </a:spcAft>
                      </a:pPr>
                      <a:r>
                        <a:rPr lang="lt-LT" sz="1500" dirty="0">
                          <a:solidFill>
                            <a:srgbClr val="FF0000"/>
                          </a:solidFill>
                          <a:effectLst/>
                        </a:rPr>
                        <a:t>3.1. lietuvių kalba ir literatūra (raštu) I srautas + popierinis (spec. poreikių</a:t>
                      </a:r>
                      <a:r>
                        <a:rPr lang="lt-LT" sz="1500" baseline="0" dirty="0">
                          <a:solidFill>
                            <a:srgbClr val="FF0000"/>
                          </a:solidFill>
                          <a:effectLst/>
                        </a:rPr>
                        <a:t> mokiniai)</a:t>
                      </a:r>
                      <a:endParaRPr lang="lt-LT" sz="1500" dirty="0">
                        <a:solidFill>
                          <a:srgbClr val="FF0000"/>
                        </a:solidFill>
                        <a:effectLst/>
                        <a:latin typeface="Times New Roman" panose="02020603050405020304" pitchFamily="18" charset="0"/>
                        <a:ea typeface="Times New Roman" panose="02020603050405020304" pitchFamily="18" charset="0"/>
                      </a:endParaRPr>
                    </a:p>
                  </a:txBody>
                  <a:tcPr marL="51435" marR="51435" marT="0" marB="0">
                    <a:solidFill>
                      <a:srgbClr val="00B400"/>
                    </a:solidFill>
                  </a:tcPr>
                </a:tc>
                <a:tc>
                  <a:txBody>
                    <a:bodyPr/>
                    <a:lstStyle/>
                    <a:p>
                      <a:pPr algn="ctr">
                        <a:lnSpc>
                          <a:spcPct val="115000"/>
                        </a:lnSpc>
                        <a:spcAft>
                          <a:spcPts val="0"/>
                        </a:spcAft>
                      </a:pPr>
                      <a:r>
                        <a:rPr lang="lt-LT" sz="1500" dirty="0">
                          <a:solidFill>
                            <a:srgbClr val="FF0000"/>
                          </a:solidFill>
                          <a:effectLst/>
                        </a:rPr>
                        <a:t> </a:t>
                      </a:r>
                    </a:p>
                    <a:p>
                      <a:pPr marL="17145" algn="ctr" hangingPunct="0">
                        <a:lnSpc>
                          <a:spcPct val="115000"/>
                        </a:lnSpc>
                        <a:spcAft>
                          <a:spcPts val="0"/>
                        </a:spcAft>
                      </a:pPr>
                      <a:r>
                        <a:rPr lang="lt-LT" sz="1500" dirty="0">
                          <a:solidFill>
                            <a:srgbClr val="FF0000"/>
                          </a:solidFill>
                          <a:effectLst/>
                        </a:rPr>
                        <a:t>2021 m. balandžio 20 d.</a:t>
                      </a:r>
                      <a:endParaRPr lang="lt-LT" sz="1500" dirty="0">
                        <a:solidFill>
                          <a:srgbClr val="FF0000"/>
                        </a:solidFill>
                        <a:effectLst/>
                        <a:latin typeface="Times New Roman" panose="02020603050405020304" pitchFamily="18" charset="0"/>
                        <a:ea typeface="Times New Roman" panose="02020603050405020304" pitchFamily="18" charset="0"/>
                      </a:endParaRPr>
                    </a:p>
                  </a:txBody>
                  <a:tcPr marL="51435" marR="51435" marT="0" marB="0">
                    <a:solidFill>
                      <a:srgbClr val="00B400"/>
                    </a:solidFill>
                  </a:tcPr>
                </a:tc>
                <a:tc>
                  <a:txBody>
                    <a:bodyPr/>
                    <a:lstStyle/>
                    <a:p>
                      <a:pPr marL="17145" algn="ctr" hangingPunct="0">
                        <a:lnSpc>
                          <a:spcPct val="115000"/>
                        </a:lnSpc>
                        <a:spcAft>
                          <a:spcPts val="0"/>
                        </a:spcAft>
                      </a:pPr>
                      <a:r>
                        <a:rPr lang="lt-LT" sz="1500" dirty="0">
                          <a:solidFill>
                            <a:srgbClr val="FF0000"/>
                          </a:solidFill>
                          <a:effectLst/>
                        </a:rPr>
                        <a:t>9 val.</a:t>
                      </a:r>
                      <a:endParaRPr lang="lt-LT" sz="1500" dirty="0">
                        <a:solidFill>
                          <a:srgbClr val="FF0000"/>
                        </a:solidFill>
                        <a:effectLst/>
                        <a:latin typeface="Times New Roman" panose="02020603050405020304" pitchFamily="18" charset="0"/>
                        <a:ea typeface="Times New Roman" panose="02020603050405020304" pitchFamily="18" charset="0"/>
                      </a:endParaRPr>
                    </a:p>
                  </a:txBody>
                  <a:tcPr marL="51435" marR="51435" marT="0" marB="0">
                    <a:solidFill>
                      <a:srgbClr val="00B400"/>
                    </a:solidFill>
                  </a:tcPr>
                </a:tc>
                <a:extLst>
                  <a:ext uri="{0D108BD9-81ED-4DB2-BD59-A6C34878D82A}">
                    <a16:rowId xmlns:a16="http://schemas.microsoft.com/office/drawing/2014/main" val="2083699241"/>
                  </a:ext>
                </a:extLst>
              </a:tr>
              <a:tr h="507206">
                <a:tc>
                  <a:txBody>
                    <a:bodyPr/>
                    <a:lstStyle/>
                    <a:p>
                      <a:pPr hangingPunct="0">
                        <a:lnSpc>
                          <a:spcPct val="115000"/>
                        </a:lnSpc>
                        <a:spcAft>
                          <a:spcPts val="0"/>
                        </a:spcAft>
                      </a:pPr>
                      <a:r>
                        <a:rPr lang="lt-LT" sz="1500">
                          <a:effectLst/>
                        </a:rPr>
                        <a:t>3.2. lietuvių kalba ir literatūra (raštu) II srautas</a:t>
                      </a:r>
                      <a:endParaRPr lang="lt-LT" sz="1500">
                        <a:effectLst/>
                        <a:latin typeface="Times New Roman" panose="02020603050405020304" pitchFamily="18" charset="0"/>
                        <a:ea typeface="Times New Roman" panose="02020603050405020304" pitchFamily="18" charset="0"/>
                      </a:endParaRPr>
                    </a:p>
                  </a:txBody>
                  <a:tcPr marL="51435" marR="51435" marT="0" marB="0" anchor="ctr">
                    <a:solidFill>
                      <a:srgbClr val="00B400"/>
                    </a:solidFill>
                  </a:tcPr>
                </a:tc>
                <a:tc>
                  <a:txBody>
                    <a:bodyPr/>
                    <a:lstStyle/>
                    <a:p>
                      <a:pPr marL="17145" algn="ctr" hangingPunct="0">
                        <a:lnSpc>
                          <a:spcPct val="115000"/>
                        </a:lnSpc>
                        <a:spcAft>
                          <a:spcPts val="0"/>
                        </a:spcAft>
                      </a:pPr>
                      <a:r>
                        <a:rPr lang="lt-LT" sz="1500" dirty="0">
                          <a:effectLst/>
                        </a:rPr>
                        <a:t>2021 m. balandžio 21 d.</a:t>
                      </a:r>
                      <a:endParaRPr lang="lt-LT" sz="1500" dirty="0">
                        <a:effectLst/>
                        <a:latin typeface="Times New Roman" panose="02020603050405020304" pitchFamily="18" charset="0"/>
                        <a:ea typeface="Times New Roman" panose="02020603050405020304" pitchFamily="18" charset="0"/>
                      </a:endParaRPr>
                    </a:p>
                  </a:txBody>
                  <a:tcPr marL="51435" marR="51435" marT="0" marB="0">
                    <a:solidFill>
                      <a:srgbClr val="00B400"/>
                    </a:solidFill>
                  </a:tcPr>
                </a:tc>
                <a:tc>
                  <a:txBody>
                    <a:bodyPr/>
                    <a:lstStyle/>
                    <a:p>
                      <a:pPr marL="17145" algn="ctr" hangingPunct="0">
                        <a:lnSpc>
                          <a:spcPct val="115000"/>
                        </a:lnSpc>
                        <a:spcAft>
                          <a:spcPts val="0"/>
                        </a:spcAft>
                      </a:pPr>
                      <a:r>
                        <a:rPr lang="lt-LT" sz="1500">
                          <a:effectLst/>
                        </a:rPr>
                        <a:t>9 val.</a:t>
                      </a:r>
                      <a:endParaRPr lang="lt-LT" sz="1500">
                        <a:effectLst/>
                        <a:latin typeface="Times New Roman" panose="02020603050405020304" pitchFamily="18" charset="0"/>
                        <a:ea typeface="Times New Roman" panose="02020603050405020304" pitchFamily="18" charset="0"/>
                      </a:endParaRPr>
                    </a:p>
                  </a:txBody>
                  <a:tcPr marL="51435" marR="51435" marT="0" marB="0">
                    <a:solidFill>
                      <a:srgbClr val="00B400"/>
                    </a:solidFill>
                  </a:tcPr>
                </a:tc>
                <a:extLst>
                  <a:ext uri="{0D108BD9-81ED-4DB2-BD59-A6C34878D82A}">
                    <a16:rowId xmlns:a16="http://schemas.microsoft.com/office/drawing/2014/main" val="544935624"/>
                  </a:ext>
                </a:extLst>
              </a:tr>
              <a:tr h="507206">
                <a:tc>
                  <a:txBody>
                    <a:bodyPr/>
                    <a:lstStyle/>
                    <a:p>
                      <a:pPr>
                        <a:lnSpc>
                          <a:spcPct val="115000"/>
                        </a:lnSpc>
                        <a:spcAft>
                          <a:spcPts val="0"/>
                        </a:spcAft>
                      </a:pPr>
                      <a:r>
                        <a:rPr lang="lt-LT" sz="1500">
                          <a:effectLst/>
                        </a:rPr>
                        <a:t>3.3. lietuvių kalba ir literatūra (raštu) III srautas</a:t>
                      </a:r>
                      <a:endParaRPr lang="lt-LT" sz="1500">
                        <a:effectLst/>
                        <a:latin typeface="Times New Roman" panose="02020603050405020304" pitchFamily="18" charset="0"/>
                        <a:ea typeface="Times New Roman" panose="02020603050405020304" pitchFamily="18" charset="0"/>
                      </a:endParaRPr>
                    </a:p>
                  </a:txBody>
                  <a:tcPr marL="51435" marR="51435" marT="0" marB="0" anchor="ctr">
                    <a:solidFill>
                      <a:srgbClr val="00B400"/>
                    </a:solidFill>
                  </a:tcPr>
                </a:tc>
                <a:tc>
                  <a:txBody>
                    <a:bodyPr/>
                    <a:lstStyle/>
                    <a:p>
                      <a:pPr algn="ctr">
                        <a:lnSpc>
                          <a:spcPct val="115000"/>
                        </a:lnSpc>
                        <a:spcAft>
                          <a:spcPts val="0"/>
                        </a:spcAft>
                      </a:pPr>
                      <a:r>
                        <a:rPr lang="lt-LT" sz="1500" dirty="0">
                          <a:effectLst/>
                        </a:rPr>
                        <a:t>2021 m. balandžio 21 d.</a:t>
                      </a:r>
                      <a:endParaRPr lang="lt-LT" sz="1500" dirty="0">
                        <a:effectLst/>
                        <a:latin typeface="Times New Roman" panose="02020603050405020304" pitchFamily="18" charset="0"/>
                        <a:ea typeface="Times New Roman" panose="02020603050405020304" pitchFamily="18" charset="0"/>
                      </a:endParaRPr>
                    </a:p>
                  </a:txBody>
                  <a:tcPr marL="51435" marR="51435" marT="0" marB="0">
                    <a:solidFill>
                      <a:srgbClr val="00B400"/>
                    </a:solidFill>
                  </a:tcPr>
                </a:tc>
                <a:tc>
                  <a:txBody>
                    <a:bodyPr/>
                    <a:lstStyle/>
                    <a:p>
                      <a:pPr marL="17145" algn="ctr" hangingPunct="0">
                        <a:lnSpc>
                          <a:spcPct val="115000"/>
                        </a:lnSpc>
                        <a:spcAft>
                          <a:spcPts val="0"/>
                        </a:spcAft>
                      </a:pPr>
                      <a:r>
                        <a:rPr lang="lt-LT" sz="1500" dirty="0">
                          <a:effectLst/>
                        </a:rPr>
                        <a:t>12 val. 30 min.</a:t>
                      </a:r>
                      <a:endParaRPr lang="lt-LT" sz="1500" dirty="0">
                        <a:effectLst/>
                        <a:latin typeface="Times New Roman" panose="02020603050405020304" pitchFamily="18" charset="0"/>
                        <a:ea typeface="Times New Roman" panose="02020603050405020304" pitchFamily="18" charset="0"/>
                      </a:endParaRPr>
                    </a:p>
                  </a:txBody>
                  <a:tcPr marL="51435" marR="51435" marT="0" marB="0">
                    <a:solidFill>
                      <a:srgbClr val="00B400"/>
                    </a:solidFill>
                  </a:tcPr>
                </a:tc>
                <a:extLst>
                  <a:ext uri="{0D108BD9-81ED-4DB2-BD59-A6C34878D82A}">
                    <a16:rowId xmlns:a16="http://schemas.microsoft.com/office/drawing/2014/main" val="236941702"/>
                  </a:ext>
                </a:extLst>
              </a:tr>
              <a:tr h="823970">
                <a:tc>
                  <a:txBody>
                    <a:bodyPr/>
                    <a:lstStyle/>
                    <a:p>
                      <a:pPr>
                        <a:lnSpc>
                          <a:spcPct val="115000"/>
                        </a:lnSpc>
                        <a:spcAft>
                          <a:spcPts val="0"/>
                        </a:spcAft>
                      </a:pPr>
                      <a:r>
                        <a:rPr lang="lt-LT" sz="1500" dirty="0">
                          <a:effectLst/>
                        </a:rPr>
                        <a:t>4. Matematika (elektroninis vykdymas)</a:t>
                      </a:r>
                      <a:endParaRPr lang="lt-LT" sz="1500" dirty="0">
                        <a:effectLst/>
                        <a:latin typeface="Times New Roman" panose="02020603050405020304" pitchFamily="18" charset="0"/>
                        <a:ea typeface="Times New Roman" panose="02020603050405020304" pitchFamily="18" charset="0"/>
                      </a:endParaRPr>
                    </a:p>
                  </a:txBody>
                  <a:tcPr marL="51435" marR="51435" marT="0" marB="0" anchor="ctr">
                    <a:solidFill>
                      <a:srgbClr val="92D050"/>
                    </a:solidFill>
                  </a:tcPr>
                </a:tc>
                <a:tc>
                  <a:txBody>
                    <a:bodyPr/>
                    <a:lstStyle/>
                    <a:p>
                      <a:pPr algn="ctr">
                        <a:lnSpc>
                          <a:spcPct val="115000"/>
                        </a:lnSpc>
                        <a:spcAft>
                          <a:spcPts val="0"/>
                        </a:spcAft>
                      </a:pPr>
                      <a:r>
                        <a:rPr lang="lt-LT" sz="1500" dirty="0">
                          <a:effectLst/>
                        </a:rPr>
                        <a:t>2021 m. balandžio 22 d. – balandžio 23 d.</a:t>
                      </a:r>
                      <a:endParaRPr lang="lt-LT" sz="1500" dirty="0">
                        <a:effectLst/>
                        <a:latin typeface="Times New Roman" panose="02020603050405020304" pitchFamily="18" charset="0"/>
                        <a:ea typeface="Times New Roman" panose="02020603050405020304" pitchFamily="18" charset="0"/>
                      </a:endParaRPr>
                    </a:p>
                  </a:txBody>
                  <a:tcPr marL="51435" marR="51435" marT="0" marB="0" anchor="ctr">
                    <a:solidFill>
                      <a:srgbClr val="92D050"/>
                    </a:solidFill>
                  </a:tcPr>
                </a:tc>
                <a:tc>
                  <a:txBody>
                    <a:bodyPr/>
                    <a:lstStyle/>
                    <a:p>
                      <a:pPr marL="17145" algn="ctr" hangingPunct="0">
                        <a:lnSpc>
                          <a:spcPct val="115000"/>
                        </a:lnSpc>
                        <a:spcAft>
                          <a:spcPts val="0"/>
                        </a:spcAft>
                      </a:pPr>
                      <a:r>
                        <a:rPr lang="lt-LT" sz="1500" dirty="0">
                          <a:effectLst/>
                        </a:rPr>
                        <a:t> </a:t>
                      </a:r>
                      <a:endParaRPr lang="lt-LT" sz="1500" dirty="0">
                        <a:effectLst/>
                        <a:latin typeface="Times New Roman" panose="02020603050405020304" pitchFamily="18" charset="0"/>
                        <a:ea typeface="Times New Roman" panose="02020603050405020304" pitchFamily="18" charset="0"/>
                      </a:endParaRPr>
                    </a:p>
                  </a:txBody>
                  <a:tcPr marL="51435" marR="51435" marT="0" marB="0" anchor="ctr">
                    <a:solidFill>
                      <a:srgbClr val="92D050"/>
                    </a:solidFill>
                  </a:tcPr>
                </a:tc>
                <a:extLst>
                  <a:ext uri="{0D108BD9-81ED-4DB2-BD59-A6C34878D82A}">
                    <a16:rowId xmlns:a16="http://schemas.microsoft.com/office/drawing/2014/main" val="2563480861"/>
                  </a:ext>
                </a:extLst>
              </a:tr>
              <a:tr h="507206">
                <a:tc>
                  <a:txBody>
                    <a:bodyPr/>
                    <a:lstStyle/>
                    <a:p>
                      <a:pPr>
                        <a:lnSpc>
                          <a:spcPct val="115000"/>
                        </a:lnSpc>
                        <a:spcAft>
                          <a:spcPts val="0"/>
                        </a:spcAft>
                      </a:pPr>
                      <a:r>
                        <a:rPr lang="lt-LT" sz="1500" dirty="0">
                          <a:solidFill>
                            <a:srgbClr val="FF0000"/>
                          </a:solidFill>
                          <a:effectLst/>
                        </a:rPr>
                        <a:t>4.1. matematika I </a:t>
                      </a:r>
                      <a:r>
                        <a:rPr lang="lt-LT" sz="1500" dirty="0" err="1">
                          <a:solidFill>
                            <a:srgbClr val="FF0000"/>
                          </a:solidFill>
                          <a:effectLst/>
                        </a:rPr>
                        <a:t>srautas+popierinis</a:t>
                      </a:r>
                      <a:r>
                        <a:rPr lang="lt-LT" sz="1500" dirty="0">
                          <a:solidFill>
                            <a:srgbClr val="FF0000"/>
                          </a:solidFill>
                          <a:effectLst/>
                        </a:rPr>
                        <a:t> (spec. poreikių mokiniai, vertimai)</a:t>
                      </a:r>
                      <a:endParaRPr lang="lt-LT" sz="1500" dirty="0">
                        <a:solidFill>
                          <a:srgbClr val="FF0000"/>
                        </a:solidFill>
                        <a:effectLst/>
                        <a:latin typeface="Times New Roman" panose="02020603050405020304" pitchFamily="18" charset="0"/>
                        <a:ea typeface="Times New Roman" panose="02020603050405020304" pitchFamily="18" charset="0"/>
                      </a:endParaRPr>
                    </a:p>
                  </a:txBody>
                  <a:tcPr marL="51435" marR="51435" marT="0" marB="0" anchor="ctr">
                    <a:solidFill>
                      <a:srgbClr val="92D050"/>
                    </a:solidFill>
                  </a:tcPr>
                </a:tc>
                <a:tc>
                  <a:txBody>
                    <a:bodyPr/>
                    <a:lstStyle/>
                    <a:p>
                      <a:pPr algn="ctr">
                        <a:lnSpc>
                          <a:spcPct val="115000"/>
                        </a:lnSpc>
                        <a:spcAft>
                          <a:spcPts val="0"/>
                        </a:spcAft>
                      </a:pPr>
                      <a:r>
                        <a:rPr lang="lt-LT" sz="1500" dirty="0">
                          <a:solidFill>
                            <a:srgbClr val="FF0000"/>
                          </a:solidFill>
                          <a:effectLst/>
                        </a:rPr>
                        <a:t>2021 m. balandžio 22 d.</a:t>
                      </a:r>
                      <a:endParaRPr lang="lt-LT" sz="1500" dirty="0">
                        <a:solidFill>
                          <a:srgbClr val="FF0000"/>
                        </a:solidFill>
                        <a:effectLst/>
                        <a:latin typeface="Times New Roman" panose="02020603050405020304" pitchFamily="18" charset="0"/>
                        <a:ea typeface="Times New Roman" panose="02020603050405020304" pitchFamily="18" charset="0"/>
                      </a:endParaRPr>
                    </a:p>
                  </a:txBody>
                  <a:tcPr marL="51435" marR="51435" marT="0" marB="0" anchor="ctr">
                    <a:solidFill>
                      <a:srgbClr val="92D050"/>
                    </a:solidFill>
                  </a:tcPr>
                </a:tc>
                <a:tc>
                  <a:txBody>
                    <a:bodyPr/>
                    <a:lstStyle/>
                    <a:p>
                      <a:pPr marL="17145" algn="ctr" hangingPunct="0">
                        <a:lnSpc>
                          <a:spcPct val="115000"/>
                        </a:lnSpc>
                        <a:spcAft>
                          <a:spcPts val="0"/>
                        </a:spcAft>
                      </a:pPr>
                      <a:r>
                        <a:rPr lang="lt-LT" sz="1500" dirty="0">
                          <a:solidFill>
                            <a:srgbClr val="FF0000"/>
                          </a:solidFill>
                          <a:effectLst/>
                        </a:rPr>
                        <a:t>9 val.</a:t>
                      </a:r>
                      <a:endParaRPr lang="lt-LT" sz="1500" dirty="0">
                        <a:solidFill>
                          <a:srgbClr val="FF0000"/>
                        </a:solidFill>
                        <a:effectLst/>
                        <a:latin typeface="Times New Roman" panose="02020603050405020304" pitchFamily="18" charset="0"/>
                        <a:ea typeface="Times New Roman" panose="02020603050405020304" pitchFamily="18" charset="0"/>
                      </a:endParaRPr>
                    </a:p>
                  </a:txBody>
                  <a:tcPr marL="51435" marR="51435" marT="0" marB="0" anchor="ctr">
                    <a:solidFill>
                      <a:srgbClr val="92D050"/>
                    </a:solidFill>
                  </a:tcPr>
                </a:tc>
                <a:extLst>
                  <a:ext uri="{0D108BD9-81ED-4DB2-BD59-A6C34878D82A}">
                    <a16:rowId xmlns:a16="http://schemas.microsoft.com/office/drawing/2014/main" val="1507000323"/>
                  </a:ext>
                </a:extLst>
              </a:tr>
              <a:tr h="391301">
                <a:tc>
                  <a:txBody>
                    <a:bodyPr/>
                    <a:lstStyle/>
                    <a:p>
                      <a:pPr>
                        <a:lnSpc>
                          <a:spcPct val="115000"/>
                        </a:lnSpc>
                        <a:spcAft>
                          <a:spcPts val="0"/>
                        </a:spcAft>
                      </a:pPr>
                      <a:r>
                        <a:rPr lang="lt-LT" sz="1500">
                          <a:effectLst/>
                        </a:rPr>
                        <a:t>4.2. matematika II srautas</a:t>
                      </a:r>
                      <a:endParaRPr lang="lt-LT" sz="1500">
                        <a:effectLst/>
                        <a:latin typeface="Times New Roman" panose="02020603050405020304" pitchFamily="18" charset="0"/>
                        <a:ea typeface="Times New Roman" panose="02020603050405020304" pitchFamily="18" charset="0"/>
                      </a:endParaRPr>
                    </a:p>
                  </a:txBody>
                  <a:tcPr marL="51435" marR="51435" marT="0" marB="0" anchor="ctr">
                    <a:solidFill>
                      <a:srgbClr val="92D050"/>
                    </a:solidFill>
                  </a:tcPr>
                </a:tc>
                <a:tc>
                  <a:txBody>
                    <a:bodyPr/>
                    <a:lstStyle/>
                    <a:p>
                      <a:pPr algn="ctr">
                        <a:lnSpc>
                          <a:spcPct val="115000"/>
                        </a:lnSpc>
                        <a:spcAft>
                          <a:spcPts val="0"/>
                        </a:spcAft>
                      </a:pPr>
                      <a:r>
                        <a:rPr lang="lt-LT" sz="1500">
                          <a:effectLst/>
                        </a:rPr>
                        <a:t>2021 m. balandžio 23 d. </a:t>
                      </a:r>
                      <a:endParaRPr lang="lt-LT" sz="1500">
                        <a:effectLst/>
                        <a:latin typeface="Times New Roman" panose="02020603050405020304" pitchFamily="18" charset="0"/>
                        <a:ea typeface="Times New Roman" panose="02020603050405020304" pitchFamily="18" charset="0"/>
                      </a:endParaRPr>
                    </a:p>
                  </a:txBody>
                  <a:tcPr marL="51435" marR="51435" marT="0" marB="0" anchor="ctr">
                    <a:solidFill>
                      <a:srgbClr val="92D050"/>
                    </a:solidFill>
                  </a:tcPr>
                </a:tc>
                <a:tc>
                  <a:txBody>
                    <a:bodyPr/>
                    <a:lstStyle/>
                    <a:p>
                      <a:pPr marL="17145" algn="ctr" hangingPunct="0">
                        <a:lnSpc>
                          <a:spcPct val="115000"/>
                        </a:lnSpc>
                        <a:spcAft>
                          <a:spcPts val="0"/>
                        </a:spcAft>
                      </a:pPr>
                      <a:r>
                        <a:rPr lang="lt-LT" sz="1500" dirty="0">
                          <a:effectLst/>
                        </a:rPr>
                        <a:t>9 val.</a:t>
                      </a:r>
                      <a:endParaRPr lang="lt-LT" sz="1500" dirty="0">
                        <a:effectLst/>
                        <a:latin typeface="Times New Roman" panose="02020603050405020304" pitchFamily="18" charset="0"/>
                        <a:ea typeface="Times New Roman" panose="02020603050405020304" pitchFamily="18" charset="0"/>
                      </a:endParaRPr>
                    </a:p>
                  </a:txBody>
                  <a:tcPr marL="51435" marR="51435" marT="0" marB="0" anchor="ctr">
                    <a:solidFill>
                      <a:srgbClr val="92D050"/>
                    </a:solidFill>
                  </a:tcPr>
                </a:tc>
                <a:extLst>
                  <a:ext uri="{0D108BD9-81ED-4DB2-BD59-A6C34878D82A}">
                    <a16:rowId xmlns:a16="http://schemas.microsoft.com/office/drawing/2014/main" val="1637633632"/>
                  </a:ext>
                </a:extLst>
              </a:tr>
              <a:tr h="507206">
                <a:tc>
                  <a:txBody>
                    <a:bodyPr/>
                    <a:lstStyle/>
                    <a:p>
                      <a:pPr>
                        <a:lnSpc>
                          <a:spcPct val="115000"/>
                        </a:lnSpc>
                        <a:spcAft>
                          <a:spcPts val="0"/>
                        </a:spcAft>
                      </a:pPr>
                      <a:r>
                        <a:rPr lang="lt-LT" sz="1500">
                          <a:effectLst/>
                        </a:rPr>
                        <a:t>4.3. matematika III srautas</a:t>
                      </a:r>
                      <a:endParaRPr lang="lt-LT" sz="1500">
                        <a:effectLst/>
                        <a:latin typeface="Times New Roman" panose="02020603050405020304" pitchFamily="18" charset="0"/>
                        <a:ea typeface="Times New Roman" panose="02020603050405020304" pitchFamily="18" charset="0"/>
                      </a:endParaRPr>
                    </a:p>
                  </a:txBody>
                  <a:tcPr marL="51435" marR="51435" marT="0" marB="0" anchor="ctr">
                    <a:solidFill>
                      <a:srgbClr val="92D050"/>
                    </a:solidFill>
                  </a:tcPr>
                </a:tc>
                <a:tc>
                  <a:txBody>
                    <a:bodyPr/>
                    <a:lstStyle/>
                    <a:p>
                      <a:pPr algn="ctr">
                        <a:lnSpc>
                          <a:spcPct val="115000"/>
                        </a:lnSpc>
                        <a:spcAft>
                          <a:spcPts val="0"/>
                        </a:spcAft>
                      </a:pPr>
                      <a:r>
                        <a:rPr lang="lt-LT" sz="1500">
                          <a:effectLst/>
                        </a:rPr>
                        <a:t>2021 m. balandžio 23 d.</a:t>
                      </a:r>
                      <a:endParaRPr lang="lt-LT" sz="1500">
                        <a:effectLst/>
                        <a:latin typeface="Times New Roman" panose="02020603050405020304" pitchFamily="18" charset="0"/>
                        <a:ea typeface="Times New Roman" panose="02020603050405020304" pitchFamily="18" charset="0"/>
                      </a:endParaRPr>
                    </a:p>
                  </a:txBody>
                  <a:tcPr marL="51435" marR="51435" marT="0" marB="0" anchor="ctr">
                    <a:solidFill>
                      <a:srgbClr val="92D050"/>
                    </a:solidFill>
                  </a:tcPr>
                </a:tc>
                <a:tc>
                  <a:txBody>
                    <a:bodyPr/>
                    <a:lstStyle/>
                    <a:p>
                      <a:pPr marL="17145" algn="ctr" hangingPunct="0">
                        <a:lnSpc>
                          <a:spcPct val="115000"/>
                        </a:lnSpc>
                        <a:spcAft>
                          <a:spcPts val="0"/>
                        </a:spcAft>
                      </a:pPr>
                      <a:r>
                        <a:rPr lang="lt-LT" sz="1500" dirty="0">
                          <a:effectLst/>
                        </a:rPr>
                        <a:t>11 val. 30 min. </a:t>
                      </a:r>
                      <a:endParaRPr lang="lt-LT" sz="1500" dirty="0">
                        <a:effectLst/>
                        <a:latin typeface="Times New Roman" panose="02020603050405020304" pitchFamily="18" charset="0"/>
                        <a:ea typeface="Times New Roman" panose="02020603050405020304" pitchFamily="18" charset="0"/>
                      </a:endParaRPr>
                    </a:p>
                  </a:txBody>
                  <a:tcPr marL="51435" marR="51435" marT="0" marB="0" anchor="ctr">
                    <a:solidFill>
                      <a:srgbClr val="92D050"/>
                    </a:solidFill>
                  </a:tcPr>
                </a:tc>
                <a:extLst>
                  <a:ext uri="{0D108BD9-81ED-4DB2-BD59-A6C34878D82A}">
                    <a16:rowId xmlns:a16="http://schemas.microsoft.com/office/drawing/2014/main" val="130718094"/>
                  </a:ext>
                </a:extLst>
              </a:tr>
            </a:tbl>
          </a:graphicData>
        </a:graphic>
      </p:graphicFrame>
    </p:spTree>
    <p:extLst>
      <p:ext uri="{BB962C8B-B14F-4D97-AF65-F5344CB8AC3E}">
        <p14:creationId xmlns:p14="http://schemas.microsoft.com/office/powerpoint/2010/main" val="4784796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85800" y="152400"/>
            <a:ext cx="6870700" cy="1215627"/>
          </a:xfrm>
        </p:spPr>
        <p:txBody>
          <a:bodyPr/>
          <a:lstStyle/>
          <a:p>
            <a:pPr algn="ctr"/>
            <a:r>
              <a:rPr lang="lt-LT" dirty="0"/>
              <a:t>Užduoties pobūdis</a:t>
            </a:r>
          </a:p>
        </p:txBody>
      </p:sp>
      <p:sp>
        <p:nvSpPr>
          <p:cNvPr id="3" name="Turinio vietos rezervavimo ženklas 2"/>
          <p:cNvSpPr>
            <a:spLocks noGrp="1"/>
          </p:cNvSpPr>
          <p:nvPr>
            <p:ph idx="1"/>
          </p:nvPr>
        </p:nvSpPr>
        <p:spPr>
          <a:xfrm>
            <a:off x="685800" y="1484784"/>
            <a:ext cx="7886700" cy="3458549"/>
          </a:xfrm>
        </p:spPr>
        <p:txBody>
          <a:bodyPr/>
          <a:lstStyle/>
          <a:p>
            <a:r>
              <a:rPr lang="lt-LT" sz="2400" dirty="0"/>
              <a:t>Dalis klausimų – pasirenkamojo atsakymo, t. y. vertinama automatiškai;</a:t>
            </a:r>
          </a:p>
          <a:p>
            <a:r>
              <a:rPr lang="lt-LT" sz="2400" dirty="0"/>
              <a:t>dalis klausimų – atvirojo atsakymo, vertina mokytojas.</a:t>
            </a:r>
          </a:p>
          <a:p>
            <a:r>
              <a:rPr lang="lt-LT" sz="2400" dirty="0"/>
              <a:t>Keičiama LKL PUPP programa: </a:t>
            </a:r>
          </a:p>
          <a:p>
            <a:pPr marL="0" indent="0">
              <a:buNone/>
            </a:pPr>
            <a:r>
              <a:rPr lang="lt-LT" sz="2400" dirty="0"/>
              <a:t>1) nelieka įvardyto užduočių skaičiaus, todėl atsiranda galimybė parengti kompaktiškesnę užduotį;</a:t>
            </a:r>
          </a:p>
          <a:p>
            <a:pPr marL="0" indent="0">
              <a:buNone/>
            </a:pPr>
            <a:r>
              <a:rPr lang="lt-LT" sz="2400" dirty="0"/>
              <a:t>2) sutrumpėja minimali rašinio apimtis – 200 žodžių;</a:t>
            </a:r>
          </a:p>
          <a:p>
            <a:pPr marL="0" indent="0">
              <a:buNone/>
            </a:pPr>
            <a:r>
              <a:rPr lang="lt-LT" sz="2400" dirty="0"/>
              <a:t>3) sutrumpėja dalies raštu trukmė – 3 val. be pertraukos.</a:t>
            </a:r>
          </a:p>
          <a:p>
            <a:pPr marL="0" indent="0">
              <a:buNone/>
            </a:pPr>
            <a:endParaRPr lang="lt-LT" dirty="0"/>
          </a:p>
        </p:txBody>
      </p:sp>
    </p:spTree>
    <p:extLst>
      <p:ext uri="{BB962C8B-B14F-4D97-AF65-F5344CB8AC3E}">
        <p14:creationId xmlns:p14="http://schemas.microsoft.com/office/powerpoint/2010/main" val="42174904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28650" y="1131095"/>
            <a:ext cx="7886700" cy="744465"/>
          </a:xfrm>
        </p:spPr>
        <p:txBody>
          <a:bodyPr/>
          <a:lstStyle/>
          <a:p>
            <a:pPr algn="ctr"/>
            <a:r>
              <a:rPr lang="lt-LT" dirty="0"/>
              <a:t>Vykdymas</a:t>
            </a:r>
          </a:p>
        </p:txBody>
      </p:sp>
      <p:sp>
        <p:nvSpPr>
          <p:cNvPr id="3" name="Turinio vietos rezervavimo ženklas 2"/>
          <p:cNvSpPr>
            <a:spLocks noGrp="1"/>
          </p:cNvSpPr>
          <p:nvPr>
            <p:ph idx="1"/>
          </p:nvPr>
        </p:nvSpPr>
        <p:spPr/>
        <p:txBody>
          <a:bodyPr>
            <a:normAutofit fontScale="55000" lnSpcReduction="20000"/>
          </a:bodyPr>
          <a:lstStyle/>
          <a:p>
            <a:pPr lvl="0"/>
            <a:r>
              <a:rPr lang="lt-LT" dirty="0"/>
              <a:t>Išdalija mokiniams ir buvusiems mokiniams prisijungimo prie elektroninės užduočių atlikimo sistemos vardus ir slaptažodžius;</a:t>
            </a:r>
          </a:p>
          <a:p>
            <a:pPr lvl="0"/>
            <a:r>
              <a:rPr lang="lt-LT" dirty="0"/>
              <a:t>išdalija mokiniams ir buvusiems mokiniams lapus su matematikos pagrindinio ugdymo pasiekimų patikrinimo formulėmis; / įspėja, kad naudotis žodynais (+DLKŽ, dvikalbiais) mokiniai galės tik atlikdami teksto kūrimo užduotis;</a:t>
            </a:r>
          </a:p>
          <a:p>
            <a:pPr lvl="0"/>
            <a:r>
              <a:rPr lang="lt-LT" dirty="0"/>
              <a:t>išdalija mokiniams ir buvusiems mokiniams mokyklos spaudu pažymėtus popieriaus lapus juodraščiui;</a:t>
            </a:r>
          </a:p>
          <a:p>
            <a:pPr lvl="0"/>
            <a:r>
              <a:rPr lang="lt-LT" dirty="0"/>
              <a:t>mokiniai ir buvę mokiniai, atlikę pasiekimų patikrinimo užduotis, būtinai paspaudžia mygtuką „Baigti testą“ ir atidavę vykdytojui lapus su matematikos pagrindinio ugdymo pasiekimų patikrinimo formulėmis ir juodraščiu, išleidžiami iš pasiekimų patikrinimo patalpos.</a:t>
            </a:r>
          </a:p>
          <a:p>
            <a:endParaRPr lang="lt-LT" dirty="0"/>
          </a:p>
        </p:txBody>
      </p:sp>
    </p:spTree>
    <p:extLst>
      <p:ext uri="{BB962C8B-B14F-4D97-AF65-F5344CB8AC3E}">
        <p14:creationId xmlns:p14="http://schemas.microsoft.com/office/powerpoint/2010/main" val="20648549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28650" y="1085850"/>
            <a:ext cx="7886700" cy="477982"/>
          </a:xfrm>
        </p:spPr>
        <p:txBody>
          <a:bodyPr>
            <a:normAutofit fontScale="90000"/>
          </a:bodyPr>
          <a:lstStyle/>
          <a:p>
            <a:pPr algn="ctr"/>
            <a:r>
              <a:rPr lang="lt-LT" dirty="0"/>
              <a:t>Vertinimas</a:t>
            </a:r>
          </a:p>
        </p:txBody>
      </p:sp>
      <p:sp>
        <p:nvSpPr>
          <p:cNvPr id="3" name="Turinio vietos rezervavimo ženklas 2"/>
          <p:cNvSpPr>
            <a:spLocks noGrp="1"/>
          </p:cNvSpPr>
          <p:nvPr>
            <p:ph idx="1"/>
          </p:nvPr>
        </p:nvSpPr>
        <p:spPr>
          <a:xfrm>
            <a:off x="405246" y="1833997"/>
            <a:ext cx="8110105" cy="3655976"/>
          </a:xfrm>
        </p:spPr>
        <p:txBody>
          <a:bodyPr>
            <a:normAutofit fontScale="47500" lnSpcReduction="20000"/>
          </a:bodyPr>
          <a:lstStyle/>
          <a:p>
            <a:r>
              <a:rPr lang="lt-LT" dirty="0"/>
              <a:t>Vertinti darbą gali vienas mokytojas (64. Mokykloje turi būti ne mažiau kaip viena vertinimo komisija, sudaryta iš pirmininko ir ne mažiau kaip vieno vertintojo, to dalyko specialisto.) Vertinama el. aplinkoje (65.&lt;...&gt; jei pasiekimų patikrinimas ar pasiekimų patikrinimo dalis buvo vykdoma tradiciniu būdu, vertinimas vykdomas tradiciniu būdu. Jeigu pasiekimų patikrinimas ar pasiekimų patikrinimo dalis buvo vykdoma elektroniniu būdu, vertinimas vykdomas elektroniniu būdu.)</a:t>
            </a:r>
          </a:p>
          <a:p>
            <a:r>
              <a:rPr lang="lt-LT" dirty="0"/>
              <a:t>Prisijungimo prie sistemos duomenis vertintojai gauna per mokyklas (67).</a:t>
            </a:r>
          </a:p>
          <a:p>
            <a:r>
              <a:rPr lang="lt-LT" dirty="0"/>
              <a:t>NŠA vertinimo procese gali laikinai paimti ir iš naujo vertinti mokinių darbus. Per 5 darbo dienas įvertintus darbus perduoda vertinimo komisijos pirmininkui; mokyklos vertinimo komisija priima galutinį sprendimą dėl įvertinimo (70. Jeigu mokinio, kurio darbą vertino ir Nacionalinės švietimo agentūros direktoriaus įsakymu sudaryta dalyko vertinimo komisija, rezultatas neatitinka Nacionalinės švietimo agentūros direktoriaus įsakymu sudarytos dalyko vertinimo komisijos įvertinimo, komisijos pirmininkas per 3 dienas išsiunčia Nacionalinės švietimo agentūros direktoriui išsamų argumentuotą to priežasčių paaiškinimą. )</a:t>
            </a:r>
          </a:p>
          <a:p>
            <a:endParaRPr lang="lt-LT" dirty="0"/>
          </a:p>
          <a:p>
            <a:endParaRPr lang="lt-LT" dirty="0"/>
          </a:p>
        </p:txBody>
      </p:sp>
    </p:spTree>
    <p:extLst>
      <p:ext uri="{BB962C8B-B14F-4D97-AF65-F5344CB8AC3E}">
        <p14:creationId xmlns:p14="http://schemas.microsoft.com/office/powerpoint/2010/main" val="12069481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pPr algn="ctr"/>
            <a:r>
              <a:rPr lang="lt-LT" dirty="0"/>
              <a:t>Išbandymas ir mokymai</a:t>
            </a:r>
          </a:p>
        </p:txBody>
      </p:sp>
      <p:sp>
        <p:nvSpPr>
          <p:cNvPr id="3" name="Turinio vietos rezervavimo ženklas 2"/>
          <p:cNvSpPr>
            <a:spLocks noGrp="1"/>
          </p:cNvSpPr>
          <p:nvPr>
            <p:ph idx="1"/>
          </p:nvPr>
        </p:nvSpPr>
        <p:spPr>
          <a:xfrm>
            <a:off x="539552" y="1844824"/>
            <a:ext cx="7886700" cy="2793531"/>
          </a:xfrm>
        </p:spPr>
        <p:txBody>
          <a:bodyPr/>
          <a:lstStyle/>
          <a:p>
            <a:r>
              <a:rPr lang="lt-LT" dirty="0"/>
              <a:t>2021 m. kovo 15 d. lietuvių kalbos ir literatūros el. PUPP išbandymas;</a:t>
            </a:r>
          </a:p>
          <a:p>
            <a:r>
              <a:rPr lang="lt-LT" dirty="0"/>
              <a:t>2021 m. kovo 16 d. matematikos el. PUPP išbandymas;</a:t>
            </a:r>
          </a:p>
          <a:p>
            <a:r>
              <a:rPr lang="lt-LT" dirty="0"/>
              <a:t>Kovo mėnesį planuojami mokymai 1000 mokytojų; tikslas – supažindinti su el. vertinimo aplinka, išmokyti dirbti joje.</a:t>
            </a:r>
          </a:p>
        </p:txBody>
      </p:sp>
    </p:spTree>
    <p:extLst>
      <p:ext uri="{BB962C8B-B14F-4D97-AF65-F5344CB8AC3E}">
        <p14:creationId xmlns:p14="http://schemas.microsoft.com/office/powerpoint/2010/main" val="594411455"/>
      </p:ext>
    </p:extLst>
  </p:cSld>
  <p:clrMapOvr>
    <a:masterClrMapping/>
  </p:clrMapOvr>
</p:sld>
</file>

<file path=ppt/theme/theme1.xml><?xml version="1.0" encoding="utf-8"?>
<a:theme xmlns:a="http://schemas.openxmlformats.org/drawingml/2006/main" name="Spalvotos kreidelės">
  <a:themeElements>
    <a:clrScheme name="Spalvotos kreidelė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Spalvotos kreidelės">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palvotos kreidelė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Spalvotos kreidelė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Spalvotos kreidelė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Spalvotos kreidelė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Spalvotos kreidelė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Spalvotos kreidelė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Spalvotos kreidelė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Spalvotos kreidelė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e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e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23634</TotalTime>
  <Words>5433</Words>
  <Application>Microsoft Office PowerPoint</Application>
  <PresentationFormat>Demonstracija ekrane (4:3)</PresentationFormat>
  <Paragraphs>531</Paragraphs>
  <Slides>43</Slides>
  <Notes>14</Notes>
  <HiddenSlides>0</HiddenSlides>
  <MMClips>0</MMClips>
  <ScaleCrop>false</ScaleCrop>
  <HeadingPairs>
    <vt:vector size="8" baseType="variant">
      <vt:variant>
        <vt:lpstr>Naudojami šriftai</vt:lpstr>
      </vt:variant>
      <vt:variant>
        <vt:i4>4</vt:i4>
      </vt:variant>
      <vt:variant>
        <vt:lpstr>Tema</vt:lpstr>
      </vt:variant>
      <vt:variant>
        <vt:i4>1</vt:i4>
      </vt:variant>
      <vt:variant>
        <vt:lpstr>Įdėtosios OLE paslaugos</vt:lpstr>
      </vt:variant>
      <vt:variant>
        <vt:i4>1</vt:i4>
      </vt:variant>
      <vt:variant>
        <vt:lpstr>Skaidrių pavadinimai</vt:lpstr>
      </vt:variant>
      <vt:variant>
        <vt:i4>43</vt:i4>
      </vt:variant>
    </vt:vector>
  </HeadingPairs>
  <TitlesOfParts>
    <vt:vector size="49" baseType="lpstr">
      <vt:lpstr>Arial</vt:lpstr>
      <vt:lpstr>Calibri</vt:lpstr>
      <vt:lpstr>Comic Sans MS</vt:lpstr>
      <vt:lpstr>Times New Roman</vt:lpstr>
      <vt:lpstr>Spalvotos kreidelės</vt:lpstr>
      <vt:lpstr>Diagrama</vt:lpstr>
      <vt:lpstr>Svarbiausi 2020 m. mokymosi pasiekimų patikrinimų rodikliai ir rezultatai</vt:lpstr>
      <vt:lpstr>Populiariausi valstybiniai egzaminai</vt:lpstr>
      <vt:lpstr>Kai kurie laikymo rodikliai</vt:lpstr>
      <vt:lpstr> Lietuvių kalbos ir literatūros VBE Pasirinkusiųjų dalis</vt:lpstr>
      <vt:lpstr>GERIAUSIAIS BALAIS (86–100) IŠLAIKIUIŲJŲ VBE DALIS (1)</vt:lpstr>
      <vt:lpstr>GERIAUSIAIS BALAIS (86–100) IŠLAIKIUIŲJŲ VBE DALIS (2)</vt:lpstr>
      <vt:lpstr> Lietuvių kalbos ir literatūros VBE Vertinimo vidurkis</vt:lpstr>
      <vt:lpstr>  Tiksliųjų mokslų dalykų VBE Vertinimo vidurkis</vt:lpstr>
      <vt:lpstr> Gamtamokslių dalykų VBE   Vertinimo vidurkis</vt:lpstr>
      <vt:lpstr> Užsienio kalbų VBE (4)  Vertinimo vidurkis</vt:lpstr>
      <vt:lpstr>  Socialinių mokslų dalykų VBE Vertinimo vidurkis</vt:lpstr>
      <vt:lpstr>Lietuvių kalbos ir literatūros MBE   Vertinimo vidurkis</vt:lpstr>
      <vt:lpstr>Kas gero?</vt:lpstr>
      <vt:lpstr>Kas analizuotina.....</vt:lpstr>
      <vt:lpstr>„PowerPoint“ pateiktis</vt:lpstr>
      <vt:lpstr>„PowerPoint“ pateiktis</vt:lpstr>
      <vt:lpstr>„PowerPoint“ pateiktis</vt:lpstr>
      <vt:lpstr>„PowerPoint“ pateiktis</vt:lpstr>
      <vt:lpstr>„PowerPoint“ pateiktis</vt:lpstr>
      <vt:lpstr>2020-2021 m. m. BE tvarkaraštis (Egzaminai ugdymo procese)</vt:lpstr>
      <vt:lpstr>2021 m. m. BE tvarkaraštis (pagrindinė sesija)</vt:lpstr>
      <vt:lpstr>2020-2021 m. m. PUPP tvarkaraštis</vt:lpstr>
      <vt:lpstr>PUPP ORGANIZAVIMO IR VYKDYMO NAUJOVĖS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Laikaraštis</vt:lpstr>
      <vt:lpstr>Parengiamieji darbai</vt:lpstr>
      <vt:lpstr>„PowerPoint“ pateiktis</vt:lpstr>
      <vt:lpstr>„PowerPoint“ pateiktis</vt:lpstr>
      <vt:lpstr>Lietuvių kalbos ir literatūros, matematikos PUPP</vt:lpstr>
      <vt:lpstr>Užduoties pobūdis</vt:lpstr>
      <vt:lpstr>Vykdymas</vt:lpstr>
      <vt:lpstr>Vertinimas</vt:lpstr>
      <vt:lpstr>Išbandymas ir mokymai</vt:lpstr>
    </vt:vector>
  </TitlesOfParts>
  <Company>sv</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NINA BUNINA</dc:title>
  <dc:creator>sv</dc:creator>
  <cp:lastModifiedBy>Bendras 2</cp:lastModifiedBy>
  <cp:revision>735</cp:revision>
  <cp:lastPrinted>2018-10-24T09:33:54Z</cp:lastPrinted>
  <dcterms:created xsi:type="dcterms:W3CDTF">2007-08-27T07:16:56Z</dcterms:created>
  <dcterms:modified xsi:type="dcterms:W3CDTF">2020-10-14T08:43:54Z</dcterms:modified>
</cp:coreProperties>
</file>