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672" r:id="rId2"/>
    <p:sldMasterId id="2147483692" r:id="rId3"/>
  </p:sldMasterIdLst>
  <p:sldIdLst>
    <p:sldId id="256" r:id="rId4"/>
    <p:sldId id="325" r:id="rId5"/>
    <p:sldId id="291" r:id="rId6"/>
    <p:sldId id="326" r:id="rId7"/>
    <p:sldId id="264" r:id="rId8"/>
    <p:sldId id="299" r:id="rId9"/>
    <p:sldId id="327" r:id="rId10"/>
    <p:sldId id="301" r:id="rId11"/>
    <p:sldId id="328" r:id="rId12"/>
    <p:sldId id="310" r:id="rId13"/>
    <p:sldId id="343" r:id="rId14"/>
    <p:sldId id="329" r:id="rId15"/>
    <p:sldId id="332" r:id="rId16"/>
    <p:sldId id="333" r:id="rId17"/>
    <p:sldId id="347" r:id="rId18"/>
    <p:sldId id="348" r:id="rId19"/>
    <p:sldId id="349" r:id="rId20"/>
    <p:sldId id="350" r:id="rId21"/>
    <p:sldId id="351" r:id="rId22"/>
    <p:sldId id="352" r:id="rId23"/>
    <p:sldId id="353" r:id="rId24"/>
    <p:sldId id="355" r:id="rId25"/>
    <p:sldId id="266" r:id="rId26"/>
    <p:sldId id="344" r:id="rId27"/>
    <p:sldId id="322" r:id="rId28"/>
    <p:sldId id="321" r:id="rId29"/>
    <p:sldId id="320" r:id="rId30"/>
    <p:sldId id="273" r:id="rId31"/>
    <p:sldId id="274" r:id="rId32"/>
    <p:sldId id="275" r:id="rId33"/>
    <p:sldId id="323" r:id="rId34"/>
    <p:sldId id="324" r:id="rId35"/>
    <p:sldId id="293" r:id="rId36"/>
    <p:sldId id="272" r:id="rId37"/>
    <p:sldId id="345" r:id="rId38"/>
    <p:sldId id="279" r:id="rId39"/>
    <p:sldId id="282" r:id="rId40"/>
    <p:sldId id="276" r:id="rId41"/>
    <p:sldId id="306" r:id="rId42"/>
    <p:sldId id="307" r:id="rId43"/>
    <p:sldId id="308" r:id="rId44"/>
    <p:sldId id="309" r:id="rId45"/>
    <p:sldId id="302" r:id="rId46"/>
    <p:sldId id="303" r:id="rId47"/>
    <p:sldId id="261" r:id="rId48"/>
    <p:sldId id="346" r:id="rId49"/>
    <p:sldId id="260" r:id="rId50"/>
  </p:sldIdLst>
  <p:sldSz cx="9906000" cy="6858000" type="A4"/>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6F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CD53D3-FDFC-4967-ADB7-7A9444A027FE}" v="203" dt="2024-12-13T15:08:37.972"/>
  </p1510:revLst>
</p1510:revInfo>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Vidutinis stilius 4 – paryškinima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77" autoAdjust="0"/>
    <p:restoredTop sz="94103" autoAdjust="0"/>
  </p:normalViewPr>
  <p:slideViewPr>
    <p:cSldViewPr snapToGrid="0">
      <p:cViewPr varScale="1">
        <p:scale>
          <a:sx n="84" d="100"/>
          <a:sy n="84" d="100"/>
        </p:scale>
        <p:origin x="850" y="67"/>
      </p:cViewPr>
      <p:guideLst>
        <p:guide orient="horz" pos="2160"/>
        <p:guide pos="3120"/>
      </p:guideLst>
    </p:cSldViewPr>
  </p:slideViewPr>
  <p:outlineViewPr>
    <p:cViewPr>
      <p:scale>
        <a:sx n="33" d="100"/>
        <a:sy n="33" d="100"/>
      </p:scale>
      <p:origin x="0" y="-934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žintė" userId="24d3ad44690ea83c" providerId="LiveId" clId="{17CD53D3-FDFC-4967-ADB7-7A9444A027FE}"/>
    <pc:docChg chg="undo custSel addSld delSld modSld">
      <pc:chgData name="Laura Mažintė" userId="24d3ad44690ea83c" providerId="LiveId" clId="{17CD53D3-FDFC-4967-ADB7-7A9444A027FE}" dt="2024-12-13T15:41:39.561" v="3147" actId="478"/>
      <pc:docMkLst>
        <pc:docMk/>
      </pc:docMkLst>
      <pc:sldChg chg="delSp mod">
        <pc:chgData name="Laura Mažintė" userId="24d3ad44690ea83c" providerId="LiveId" clId="{17CD53D3-FDFC-4967-ADB7-7A9444A027FE}" dt="2024-12-13T15:41:39.561" v="3147" actId="478"/>
        <pc:sldMkLst>
          <pc:docMk/>
          <pc:sldMk cId="3901960918" sldId="260"/>
        </pc:sldMkLst>
        <pc:spChg chg="del">
          <ac:chgData name="Laura Mažintė" userId="24d3ad44690ea83c" providerId="LiveId" clId="{17CD53D3-FDFC-4967-ADB7-7A9444A027FE}" dt="2024-12-13T15:41:39.561" v="3147" actId="478"/>
          <ac:spMkLst>
            <pc:docMk/>
            <pc:sldMk cId="3901960918" sldId="260"/>
            <ac:spMk id="2" creationId="{00000000-0000-0000-0000-000000000000}"/>
          </ac:spMkLst>
        </pc:spChg>
        <pc:spChg chg="del">
          <ac:chgData name="Laura Mažintė" userId="24d3ad44690ea83c" providerId="LiveId" clId="{17CD53D3-FDFC-4967-ADB7-7A9444A027FE}" dt="2024-12-13T15:41:29.095" v="3145" actId="478"/>
          <ac:spMkLst>
            <pc:docMk/>
            <pc:sldMk cId="3901960918" sldId="260"/>
            <ac:spMk id="4" creationId="{00000000-0000-0000-0000-000000000000}"/>
          </ac:spMkLst>
        </pc:spChg>
        <pc:spChg chg="del">
          <ac:chgData name="Laura Mažintė" userId="24d3ad44690ea83c" providerId="LiveId" clId="{17CD53D3-FDFC-4967-ADB7-7A9444A027FE}" dt="2024-12-13T15:41:34.965" v="3146" actId="478"/>
          <ac:spMkLst>
            <pc:docMk/>
            <pc:sldMk cId="3901960918" sldId="260"/>
            <ac:spMk id="6" creationId="{00000000-0000-0000-0000-000000000000}"/>
          </ac:spMkLst>
        </pc:spChg>
      </pc:sldChg>
      <pc:sldChg chg="addSp delSp modSp mod">
        <pc:chgData name="Laura Mažintė" userId="24d3ad44690ea83c" providerId="LiveId" clId="{17CD53D3-FDFC-4967-ADB7-7A9444A027FE}" dt="2024-12-13T12:56:58.317" v="71" actId="255"/>
        <pc:sldMkLst>
          <pc:docMk/>
          <pc:sldMk cId="3079935927" sldId="264"/>
        </pc:sldMkLst>
        <pc:spChg chg="mod">
          <ac:chgData name="Laura Mažintė" userId="24d3ad44690ea83c" providerId="LiveId" clId="{17CD53D3-FDFC-4967-ADB7-7A9444A027FE}" dt="2024-12-13T12:56:13.519" v="67" actId="6549"/>
          <ac:spMkLst>
            <pc:docMk/>
            <pc:sldMk cId="3079935927" sldId="264"/>
            <ac:spMk id="2" creationId="{00000000-0000-0000-0000-000000000000}"/>
          </ac:spMkLst>
        </pc:spChg>
        <pc:spChg chg="del mod">
          <ac:chgData name="Laura Mažintė" userId="24d3ad44690ea83c" providerId="LiveId" clId="{17CD53D3-FDFC-4967-ADB7-7A9444A027FE}" dt="2024-12-13T12:51:03.485" v="48" actId="478"/>
          <ac:spMkLst>
            <pc:docMk/>
            <pc:sldMk cId="3079935927" sldId="264"/>
            <ac:spMk id="3" creationId="{00000000-0000-0000-0000-000000000000}"/>
          </ac:spMkLst>
        </pc:spChg>
        <pc:spChg chg="add del mod">
          <ac:chgData name="Laura Mažintė" userId="24d3ad44690ea83c" providerId="LiveId" clId="{17CD53D3-FDFC-4967-ADB7-7A9444A027FE}" dt="2024-12-13T12:51:45.212" v="52" actId="478"/>
          <ac:spMkLst>
            <pc:docMk/>
            <pc:sldMk cId="3079935927" sldId="264"/>
            <ac:spMk id="6" creationId="{ADA8F517-7F7A-DE61-9054-C343CD878D11}"/>
          </ac:spMkLst>
        </pc:spChg>
        <pc:graphicFrameChg chg="add mod modGraphic">
          <ac:chgData name="Laura Mažintė" userId="24d3ad44690ea83c" providerId="LiveId" clId="{17CD53D3-FDFC-4967-ADB7-7A9444A027FE}" dt="2024-12-13T12:52:54.535" v="57" actId="14100"/>
          <ac:graphicFrameMkLst>
            <pc:docMk/>
            <pc:sldMk cId="3079935927" sldId="264"/>
            <ac:graphicFrameMk id="7" creationId="{81C44E2F-4409-2F10-7023-566ECA75FFAD}"/>
          </ac:graphicFrameMkLst>
        </pc:graphicFrameChg>
        <pc:graphicFrameChg chg="add mod modGraphic">
          <ac:chgData name="Laura Mažintė" userId="24d3ad44690ea83c" providerId="LiveId" clId="{17CD53D3-FDFC-4967-ADB7-7A9444A027FE}" dt="2024-12-13T12:56:58.317" v="71" actId="255"/>
          <ac:graphicFrameMkLst>
            <pc:docMk/>
            <pc:sldMk cId="3079935927" sldId="264"/>
            <ac:graphicFrameMk id="8" creationId="{9F6F7B01-D808-25AC-FCDB-AFE302A30F1E}"/>
          </ac:graphicFrameMkLst>
        </pc:graphicFrameChg>
        <pc:picChg chg="mod ord">
          <ac:chgData name="Laura Mažintė" userId="24d3ad44690ea83c" providerId="LiveId" clId="{17CD53D3-FDFC-4967-ADB7-7A9444A027FE}" dt="2024-12-13T12:56:02.340" v="66" actId="14100"/>
          <ac:picMkLst>
            <pc:docMk/>
            <pc:sldMk cId="3079935927" sldId="264"/>
            <ac:picMk id="4" creationId="{00000000-0000-0000-0000-000000000000}"/>
          </ac:picMkLst>
        </pc:picChg>
      </pc:sldChg>
      <pc:sldChg chg="modSp mod">
        <pc:chgData name="Laura Mažintė" userId="24d3ad44690ea83c" providerId="LiveId" clId="{17CD53D3-FDFC-4967-ADB7-7A9444A027FE}" dt="2024-12-13T15:37:21.518" v="3144" actId="20577"/>
        <pc:sldMkLst>
          <pc:docMk/>
          <pc:sldMk cId="2456718657" sldId="266"/>
        </pc:sldMkLst>
        <pc:spChg chg="mod">
          <ac:chgData name="Laura Mažintė" userId="24d3ad44690ea83c" providerId="LiveId" clId="{17CD53D3-FDFC-4967-ADB7-7A9444A027FE}" dt="2024-12-13T15:37:21.518" v="3144" actId="20577"/>
          <ac:spMkLst>
            <pc:docMk/>
            <pc:sldMk cId="2456718657" sldId="266"/>
            <ac:spMk id="3" creationId="{00000000-0000-0000-0000-000000000000}"/>
          </ac:spMkLst>
        </pc:spChg>
      </pc:sldChg>
      <pc:sldChg chg="del">
        <pc:chgData name="Laura Mažintė" userId="24d3ad44690ea83c" providerId="LiveId" clId="{17CD53D3-FDFC-4967-ADB7-7A9444A027FE}" dt="2024-12-13T12:51:06.786" v="49" actId="47"/>
        <pc:sldMkLst>
          <pc:docMk/>
          <pc:sldMk cId="3949386656" sldId="294"/>
        </pc:sldMkLst>
      </pc:sldChg>
      <pc:sldChg chg="del">
        <pc:chgData name="Laura Mažintė" userId="24d3ad44690ea83c" providerId="LiveId" clId="{17CD53D3-FDFC-4967-ADB7-7A9444A027FE}" dt="2024-12-13T12:51:07.826" v="50" actId="47"/>
        <pc:sldMkLst>
          <pc:docMk/>
          <pc:sldMk cId="1409496154" sldId="295"/>
        </pc:sldMkLst>
      </pc:sldChg>
      <pc:sldChg chg="del">
        <pc:chgData name="Laura Mažintė" userId="24d3ad44690ea83c" providerId="LiveId" clId="{17CD53D3-FDFC-4967-ADB7-7A9444A027FE}" dt="2024-12-13T13:02:08.807" v="209" actId="47"/>
        <pc:sldMkLst>
          <pc:docMk/>
          <pc:sldMk cId="3400789667" sldId="296"/>
        </pc:sldMkLst>
      </pc:sldChg>
      <pc:sldChg chg="del">
        <pc:chgData name="Laura Mažintė" userId="24d3ad44690ea83c" providerId="LiveId" clId="{17CD53D3-FDFC-4967-ADB7-7A9444A027FE}" dt="2024-12-13T12:51:09.571" v="51" actId="47"/>
        <pc:sldMkLst>
          <pc:docMk/>
          <pc:sldMk cId="3976867389" sldId="297"/>
        </pc:sldMkLst>
      </pc:sldChg>
      <pc:sldChg chg="del">
        <pc:chgData name="Laura Mažintė" userId="24d3ad44690ea83c" providerId="LiveId" clId="{17CD53D3-FDFC-4967-ADB7-7A9444A027FE}" dt="2024-12-13T12:59:05.027" v="107" actId="47"/>
        <pc:sldMkLst>
          <pc:docMk/>
          <pc:sldMk cId="1628401048" sldId="298"/>
        </pc:sldMkLst>
      </pc:sldChg>
      <pc:sldChg chg="modSp mod">
        <pc:chgData name="Laura Mažintė" userId="24d3ad44690ea83c" providerId="LiveId" clId="{17CD53D3-FDFC-4967-ADB7-7A9444A027FE}" dt="2024-12-13T12:58:28.591" v="106" actId="27636"/>
        <pc:sldMkLst>
          <pc:docMk/>
          <pc:sldMk cId="3466343192" sldId="299"/>
        </pc:sldMkLst>
        <pc:spChg chg="mod">
          <ac:chgData name="Laura Mažintė" userId="24d3ad44690ea83c" providerId="LiveId" clId="{17CD53D3-FDFC-4967-ADB7-7A9444A027FE}" dt="2024-12-13T12:57:45.361" v="89" actId="20577"/>
          <ac:spMkLst>
            <pc:docMk/>
            <pc:sldMk cId="3466343192" sldId="299"/>
            <ac:spMk id="2" creationId="{00000000-0000-0000-0000-000000000000}"/>
          </ac:spMkLst>
        </pc:spChg>
        <pc:spChg chg="mod">
          <ac:chgData name="Laura Mažintė" userId="24d3ad44690ea83c" providerId="LiveId" clId="{17CD53D3-FDFC-4967-ADB7-7A9444A027FE}" dt="2024-12-13T12:58:28.591" v="106" actId="27636"/>
          <ac:spMkLst>
            <pc:docMk/>
            <pc:sldMk cId="3466343192" sldId="299"/>
            <ac:spMk id="3" creationId="{00000000-0000-0000-0000-000000000000}"/>
          </ac:spMkLst>
        </pc:spChg>
      </pc:sldChg>
      <pc:sldChg chg="del">
        <pc:chgData name="Laura Mažintė" userId="24d3ad44690ea83c" providerId="LiveId" clId="{17CD53D3-FDFC-4967-ADB7-7A9444A027FE}" dt="2024-12-13T12:59:06.516" v="108" actId="47"/>
        <pc:sldMkLst>
          <pc:docMk/>
          <pc:sldMk cId="4217383500" sldId="300"/>
        </pc:sldMkLst>
      </pc:sldChg>
      <pc:sldChg chg="modSp mod">
        <pc:chgData name="Laura Mažintė" userId="24d3ad44690ea83c" providerId="LiveId" clId="{17CD53D3-FDFC-4967-ADB7-7A9444A027FE}" dt="2024-12-13T13:02:47.407" v="214" actId="115"/>
        <pc:sldMkLst>
          <pc:docMk/>
          <pc:sldMk cId="3380199569" sldId="301"/>
        </pc:sldMkLst>
        <pc:spChg chg="mod">
          <ac:chgData name="Laura Mažintė" userId="24d3ad44690ea83c" providerId="LiveId" clId="{17CD53D3-FDFC-4967-ADB7-7A9444A027FE}" dt="2024-12-13T13:02:47.407" v="214" actId="115"/>
          <ac:spMkLst>
            <pc:docMk/>
            <pc:sldMk cId="3380199569" sldId="301"/>
            <ac:spMk id="3" creationId="{00000000-0000-0000-0000-000000000000}"/>
          </ac:spMkLst>
        </pc:spChg>
      </pc:sldChg>
      <pc:sldChg chg="modSp mod">
        <pc:chgData name="Laura Mažintė" userId="24d3ad44690ea83c" providerId="LiveId" clId="{17CD53D3-FDFC-4967-ADB7-7A9444A027FE}" dt="2024-12-13T10:19:42.412" v="5" actId="20577"/>
        <pc:sldMkLst>
          <pc:docMk/>
          <pc:sldMk cId="3174033368" sldId="325"/>
        </pc:sldMkLst>
        <pc:spChg chg="mod">
          <ac:chgData name="Laura Mažintė" userId="24d3ad44690ea83c" providerId="LiveId" clId="{17CD53D3-FDFC-4967-ADB7-7A9444A027FE}" dt="2024-12-13T10:19:42.412" v="5" actId="20577"/>
          <ac:spMkLst>
            <pc:docMk/>
            <pc:sldMk cId="3174033368" sldId="325"/>
            <ac:spMk id="2" creationId="{00000000-0000-0000-0000-000000000000}"/>
          </ac:spMkLst>
        </pc:spChg>
      </pc:sldChg>
      <pc:sldChg chg="addSp modSp mod">
        <pc:chgData name="Laura Mažintė" userId="24d3ad44690ea83c" providerId="LiveId" clId="{17CD53D3-FDFC-4967-ADB7-7A9444A027FE}" dt="2024-12-13T12:24:42.903" v="45" actId="20577"/>
        <pc:sldMkLst>
          <pc:docMk/>
          <pc:sldMk cId="1093042777" sldId="326"/>
        </pc:sldMkLst>
        <pc:spChg chg="add mod">
          <ac:chgData name="Laura Mažintė" userId="24d3ad44690ea83c" providerId="LiveId" clId="{17CD53D3-FDFC-4967-ADB7-7A9444A027FE}" dt="2024-12-13T12:24:37.023" v="43" actId="20577"/>
          <ac:spMkLst>
            <pc:docMk/>
            <pc:sldMk cId="1093042777" sldId="326"/>
            <ac:spMk id="3" creationId="{23AFE5A1-F826-D824-0C12-12FD57123A51}"/>
          </ac:spMkLst>
        </pc:spChg>
        <pc:spChg chg="add mod">
          <ac:chgData name="Laura Mažintė" userId="24d3ad44690ea83c" providerId="LiveId" clId="{17CD53D3-FDFC-4967-ADB7-7A9444A027FE}" dt="2024-12-13T12:23:55.152" v="37" actId="1076"/>
          <ac:spMkLst>
            <pc:docMk/>
            <pc:sldMk cId="1093042777" sldId="326"/>
            <ac:spMk id="6" creationId="{62B786DF-5D8D-68A0-E9C3-0025AA38D90F}"/>
          </ac:spMkLst>
        </pc:spChg>
        <pc:spChg chg="add mod">
          <ac:chgData name="Laura Mažintė" userId="24d3ad44690ea83c" providerId="LiveId" clId="{17CD53D3-FDFC-4967-ADB7-7A9444A027FE}" dt="2024-12-13T12:24:42.903" v="45" actId="20577"/>
          <ac:spMkLst>
            <pc:docMk/>
            <pc:sldMk cId="1093042777" sldId="326"/>
            <ac:spMk id="7" creationId="{86578634-F686-988B-C6BB-333798EAEA4A}"/>
          </ac:spMkLst>
        </pc:spChg>
      </pc:sldChg>
      <pc:sldChg chg="addSp modSp mod">
        <pc:chgData name="Laura Mažintė" userId="24d3ad44690ea83c" providerId="LiveId" clId="{17CD53D3-FDFC-4967-ADB7-7A9444A027FE}" dt="2024-12-13T13:02:01.681" v="208" actId="1076"/>
        <pc:sldMkLst>
          <pc:docMk/>
          <pc:sldMk cId="3858781920" sldId="327"/>
        </pc:sldMkLst>
        <pc:spChg chg="mod">
          <ac:chgData name="Laura Mažintė" userId="24d3ad44690ea83c" providerId="LiveId" clId="{17CD53D3-FDFC-4967-ADB7-7A9444A027FE}" dt="2024-12-13T12:59:37.851" v="139" actId="20577"/>
          <ac:spMkLst>
            <pc:docMk/>
            <pc:sldMk cId="3858781920" sldId="327"/>
            <ac:spMk id="2" creationId="{00000000-0000-0000-0000-000000000000}"/>
          </ac:spMkLst>
        </pc:spChg>
        <pc:graphicFrameChg chg="add mod">
          <ac:chgData name="Laura Mažintė" userId="24d3ad44690ea83c" providerId="LiveId" clId="{17CD53D3-FDFC-4967-ADB7-7A9444A027FE}" dt="2024-12-13T13:02:01.681" v="208" actId="1076"/>
          <ac:graphicFrameMkLst>
            <pc:docMk/>
            <pc:sldMk cId="3858781920" sldId="327"/>
            <ac:graphicFrameMk id="3" creationId="{809182A5-53C3-2DDD-3523-C6F9572241CC}"/>
          </ac:graphicFrameMkLst>
        </pc:graphicFrameChg>
        <pc:graphicFrameChg chg="mod">
          <ac:chgData name="Laura Mažintė" userId="24d3ad44690ea83c" providerId="LiveId" clId="{17CD53D3-FDFC-4967-ADB7-7A9444A027FE}" dt="2024-12-13T12:59:25.262" v="110" actId="1076"/>
          <ac:graphicFrameMkLst>
            <pc:docMk/>
            <pc:sldMk cId="3858781920" sldId="327"/>
            <ac:graphicFrameMk id="7" creationId="{00000000-0000-0000-0000-000000000000}"/>
          </ac:graphicFrameMkLst>
        </pc:graphicFrameChg>
      </pc:sldChg>
      <pc:sldChg chg="addSp delSp modSp mod">
        <pc:chgData name="Laura Mažintė" userId="24d3ad44690ea83c" providerId="LiveId" clId="{17CD53D3-FDFC-4967-ADB7-7A9444A027FE}" dt="2024-12-13T13:14:15.823" v="325" actId="14100"/>
        <pc:sldMkLst>
          <pc:docMk/>
          <pc:sldMk cId="3412072795" sldId="328"/>
        </pc:sldMkLst>
        <pc:spChg chg="add del mod">
          <ac:chgData name="Laura Mažintė" userId="24d3ad44690ea83c" providerId="LiveId" clId="{17CD53D3-FDFC-4967-ADB7-7A9444A027FE}" dt="2024-12-13T13:06:59.007" v="218" actId="478"/>
          <ac:spMkLst>
            <pc:docMk/>
            <pc:sldMk cId="3412072795" sldId="328"/>
            <ac:spMk id="6" creationId="{A4E30CA3-8360-FBBC-EF12-F385ED65703E}"/>
          </ac:spMkLst>
        </pc:spChg>
        <pc:graphicFrameChg chg="del modGraphic">
          <ac:chgData name="Laura Mažintė" userId="24d3ad44690ea83c" providerId="LiveId" clId="{17CD53D3-FDFC-4967-ADB7-7A9444A027FE}" dt="2024-12-13T13:06:55.757" v="217" actId="478"/>
          <ac:graphicFrameMkLst>
            <pc:docMk/>
            <pc:sldMk cId="3412072795" sldId="328"/>
            <ac:graphicFrameMk id="5" creationId="{00000000-0000-0000-0000-000000000000}"/>
          </ac:graphicFrameMkLst>
        </pc:graphicFrameChg>
        <pc:graphicFrameChg chg="add del mod modGraphic">
          <ac:chgData name="Laura Mažintė" userId="24d3ad44690ea83c" providerId="LiveId" clId="{17CD53D3-FDFC-4967-ADB7-7A9444A027FE}" dt="2024-12-13T13:07:52.825" v="223" actId="478"/>
          <ac:graphicFrameMkLst>
            <pc:docMk/>
            <pc:sldMk cId="3412072795" sldId="328"/>
            <ac:graphicFrameMk id="7" creationId="{3C86C6E2-2CA5-3F99-AF50-0E83A17A926F}"/>
          </ac:graphicFrameMkLst>
        </pc:graphicFrameChg>
        <pc:graphicFrameChg chg="add del mod modGraphic">
          <ac:chgData name="Laura Mažintė" userId="24d3ad44690ea83c" providerId="LiveId" clId="{17CD53D3-FDFC-4967-ADB7-7A9444A027FE}" dt="2024-12-13T13:11:41.251" v="300" actId="478"/>
          <ac:graphicFrameMkLst>
            <pc:docMk/>
            <pc:sldMk cId="3412072795" sldId="328"/>
            <ac:graphicFrameMk id="8" creationId="{DB84E301-0C8F-CADB-4847-36CE4B2C4957}"/>
          </ac:graphicFrameMkLst>
        </pc:graphicFrameChg>
        <pc:graphicFrameChg chg="add mod modGraphic">
          <ac:chgData name="Laura Mažintė" userId="24d3ad44690ea83c" providerId="LiveId" clId="{17CD53D3-FDFC-4967-ADB7-7A9444A027FE}" dt="2024-12-13T13:14:15.823" v="325" actId="14100"/>
          <ac:graphicFrameMkLst>
            <pc:docMk/>
            <pc:sldMk cId="3412072795" sldId="328"/>
            <ac:graphicFrameMk id="9" creationId="{69EAB7FD-CD3A-332C-326D-A1476463E23E}"/>
          </ac:graphicFrameMkLst>
        </pc:graphicFrameChg>
      </pc:sldChg>
      <pc:sldChg chg="addSp delSp modSp mod">
        <pc:chgData name="Laura Mažintė" userId="24d3ad44690ea83c" providerId="LiveId" clId="{17CD53D3-FDFC-4967-ADB7-7A9444A027FE}" dt="2024-12-13T13:24:03.090" v="385" actId="14100"/>
        <pc:sldMkLst>
          <pc:docMk/>
          <pc:sldMk cId="2737252061" sldId="329"/>
        </pc:sldMkLst>
        <pc:spChg chg="add del mod">
          <ac:chgData name="Laura Mažintė" userId="24d3ad44690ea83c" providerId="LiveId" clId="{17CD53D3-FDFC-4967-ADB7-7A9444A027FE}" dt="2024-12-13T13:20:31.551" v="327" actId="478"/>
          <ac:spMkLst>
            <pc:docMk/>
            <pc:sldMk cId="2737252061" sldId="329"/>
            <ac:spMk id="4" creationId="{8F8161E1-C452-B328-03C4-25D272E66293}"/>
          </ac:spMkLst>
        </pc:spChg>
        <pc:graphicFrameChg chg="del">
          <ac:chgData name="Laura Mažintė" userId="24d3ad44690ea83c" providerId="LiveId" clId="{17CD53D3-FDFC-4967-ADB7-7A9444A027FE}" dt="2024-12-13T13:20:26.004" v="326" actId="478"/>
          <ac:graphicFrameMkLst>
            <pc:docMk/>
            <pc:sldMk cId="2737252061" sldId="329"/>
            <ac:graphicFrameMk id="5" creationId="{00000000-0000-0000-0000-000000000000}"/>
          </ac:graphicFrameMkLst>
        </pc:graphicFrameChg>
        <pc:graphicFrameChg chg="add del mod modGraphic">
          <ac:chgData name="Laura Mažintė" userId="24d3ad44690ea83c" providerId="LiveId" clId="{17CD53D3-FDFC-4967-ADB7-7A9444A027FE}" dt="2024-12-13T13:23:12.395" v="380" actId="478"/>
          <ac:graphicFrameMkLst>
            <pc:docMk/>
            <pc:sldMk cId="2737252061" sldId="329"/>
            <ac:graphicFrameMk id="7" creationId="{C531F996-3742-21E2-E94A-11E60990424D}"/>
          </ac:graphicFrameMkLst>
        </pc:graphicFrameChg>
        <pc:graphicFrameChg chg="add mod">
          <ac:chgData name="Laura Mažintė" userId="24d3ad44690ea83c" providerId="LiveId" clId="{17CD53D3-FDFC-4967-ADB7-7A9444A027FE}" dt="2024-12-13T13:23:21.624" v="381"/>
          <ac:graphicFrameMkLst>
            <pc:docMk/>
            <pc:sldMk cId="2737252061" sldId="329"/>
            <ac:graphicFrameMk id="8" creationId="{5EBC061E-E383-FFC7-4FDE-5066205616BE}"/>
          </ac:graphicFrameMkLst>
        </pc:graphicFrameChg>
        <pc:graphicFrameChg chg="add mod">
          <ac:chgData name="Laura Mažintė" userId="24d3ad44690ea83c" providerId="LiveId" clId="{17CD53D3-FDFC-4967-ADB7-7A9444A027FE}" dt="2024-12-13T13:24:03.090" v="385" actId="14100"/>
          <ac:graphicFrameMkLst>
            <pc:docMk/>
            <pc:sldMk cId="2737252061" sldId="329"/>
            <ac:graphicFrameMk id="9" creationId="{EA8D8DDE-17E9-EBCD-98A1-4D6E7A407832}"/>
          </ac:graphicFrameMkLst>
        </pc:graphicFrameChg>
      </pc:sldChg>
      <pc:sldChg chg="del">
        <pc:chgData name="Laura Mažintė" userId="24d3ad44690ea83c" providerId="LiveId" clId="{17CD53D3-FDFC-4967-ADB7-7A9444A027FE}" dt="2024-12-13T13:24:13.031" v="386" actId="47"/>
        <pc:sldMkLst>
          <pc:docMk/>
          <pc:sldMk cId="3278355759" sldId="330"/>
        </pc:sldMkLst>
      </pc:sldChg>
      <pc:sldChg chg="del">
        <pc:chgData name="Laura Mažintė" userId="24d3ad44690ea83c" providerId="LiveId" clId="{17CD53D3-FDFC-4967-ADB7-7A9444A027FE}" dt="2024-12-13T13:24:13.999" v="387" actId="47"/>
        <pc:sldMkLst>
          <pc:docMk/>
          <pc:sldMk cId="2771837903" sldId="331"/>
        </pc:sldMkLst>
      </pc:sldChg>
      <pc:sldChg chg="addSp delSp modSp mod">
        <pc:chgData name="Laura Mažintė" userId="24d3ad44690ea83c" providerId="LiveId" clId="{17CD53D3-FDFC-4967-ADB7-7A9444A027FE}" dt="2024-12-13T14:11:46.305" v="402" actId="20577"/>
        <pc:sldMkLst>
          <pc:docMk/>
          <pc:sldMk cId="712910599" sldId="332"/>
        </pc:sldMkLst>
        <pc:spChg chg="mod">
          <ac:chgData name="Laura Mažintė" userId="24d3ad44690ea83c" providerId="LiveId" clId="{17CD53D3-FDFC-4967-ADB7-7A9444A027FE}" dt="2024-12-13T14:11:46.305" v="402" actId="20577"/>
          <ac:spMkLst>
            <pc:docMk/>
            <pc:sldMk cId="712910599" sldId="332"/>
            <ac:spMk id="2" creationId="{00000000-0000-0000-0000-000000000000}"/>
          </ac:spMkLst>
        </pc:spChg>
        <pc:spChg chg="add del mod">
          <ac:chgData name="Laura Mažintė" userId="24d3ad44690ea83c" providerId="LiveId" clId="{17CD53D3-FDFC-4967-ADB7-7A9444A027FE}" dt="2024-12-13T13:43:38.543" v="390" actId="478"/>
          <ac:spMkLst>
            <pc:docMk/>
            <pc:sldMk cId="712910599" sldId="332"/>
            <ac:spMk id="5" creationId="{A5ECBC88-999B-B459-C1BA-92E08BC50775}"/>
          </ac:spMkLst>
        </pc:spChg>
        <pc:graphicFrameChg chg="del">
          <ac:chgData name="Laura Mažintė" userId="24d3ad44690ea83c" providerId="LiveId" clId="{17CD53D3-FDFC-4967-ADB7-7A9444A027FE}" dt="2024-12-13T13:43:34.274" v="389" actId="478"/>
          <ac:graphicFrameMkLst>
            <pc:docMk/>
            <pc:sldMk cId="712910599" sldId="332"/>
            <ac:graphicFrameMk id="6" creationId="{00000000-0000-0000-0000-000000000000}"/>
          </ac:graphicFrameMkLst>
        </pc:graphicFrameChg>
        <pc:graphicFrameChg chg="add mod">
          <ac:chgData name="Laura Mažintė" userId="24d3ad44690ea83c" providerId="LiveId" clId="{17CD53D3-FDFC-4967-ADB7-7A9444A027FE}" dt="2024-12-13T14:11:31.716" v="393" actId="14100"/>
          <ac:graphicFrameMkLst>
            <pc:docMk/>
            <pc:sldMk cId="712910599" sldId="332"/>
            <ac:graphicFrameMk id="7" creationId="{FDC29399-E952-4447-278C-884499663CD8}"/>
          </ac:graphicFrameMkLst>
        </pc:graphicFrameChg>
      </pc:sldChg>
      <pc:sldChg chg="addSp delSp modSp mod">
        <pc:chgData name="Laura Mažintė" userId="24d3ad44690ea83c" providerId="LiveId" clId="{17CD53D3-FDFC-4967-ADB7-7A9444A027FE}" dt="2024-12-13T14:20:53.140" v="654" actId="20577"/>
        <pc:sldMkLst>
          <pc:docMk/>
          <pc:sldMk cId="2179800098" sldId="333"/>
        </pc:sldMkLst>
        <pc:spChg chg="mod">
          <ac:chgData name="Laura Mažintė" userId="24d3ad44690ea83c" providerId="LiveId" clId="{17CD53D3-FDFC-4967-ADB7-7A9444A027FE}" dt="2024-12-13T14:13:11.749" v="475" actId="20577"/>
          <ac:spMkLst>
            <pc:docMk/>
            <pc:sldMk cId="2179800098" sldId="333"/>
            <ac:spMk id="2" creationId="{00000000-0000-0000-0000-000000000000}"/>
          </ac:spMkLst>
        </pc:spChg>
        <pc:spChg chg="add del mod">
          <ac:chgData name="Laura Mažintė" userId="24d3ad44690ea83c" providerId="LiveId" clId="{17CD53D3-FDFC-4967-ADB7-7A9444A027FE}" dt="2024-12-13T14:14:28.818" v="476" actId="1032"/>
          <ac:spMkLst>
            <pc:docMk/>
            <pc:sldMk cId="2179800098" sldId="333"/>
            <ac:spMk id="5" creationId="{8530CBEC-34B5-8D6C-5C2B-33C9C5F977B6}"/>
          </ac:spMkLst>
        </pc:spChg>
        <pc:spChg chg="add mod">
          <ac:chgData name="Laura Mažintė" userId="24d3ad44690ea83c" providerId="LiveId" clId="{17CD53D3-FDFC-4967-ADB7-7A9444A027FE}" dt="2024-12-13T14:16:01.348" v="484" actId="14100"/>
          <ac:spMkLst>
            <pc:docMk/>
            <pc:sldMk cId="2179800098" sldId="333"/>
            <ac:spMk id="9" creationId="{8D8204EC-77B0-89C9-AD5F-9A6AD3B66F6B}"/>
          </ac:spMkLst>
        </pc:spChg>
        <pc:spChg chg="add mod">
          <ac:chgData name="Laura Mažintė" userId="24d3ad44690ea83c" providerId="LiveId" clId="{17CD53D3-FDFC-4967-ADB7-7A9444A027FE}" dt="2024-12-13T14:20:53.140" v="654" actId="20577"/>
          <ac:spMkLst>
            <pc:docMk/>
            <pc:sldMk cId="2179800098" sldId="333"/>
            <ac:spMk id="10" creationId="{A349C340-2109-98D7-CCF6-CA153BA645A9}"/>
          </ac:spMkLst>
        </pc:spChg>
        <pc:graphicFrameChg chg="del">
          <ac:chgData name="Laura Mažintė" userId="24d3ad44690ea83c" providerId="LiveId" clId="{17CD53D3-FDFC-4967-ADB7-7A9444A027FE}" dt="2024-12-13T14:11:58.306" v="403" actId="478"/>
          <ac:graphicFrameMkLst>
            <pc:docMk/>
            <pc:sldMk cId="2179800098" sldId="333"/>
            <ac:graphicFrameMk id="6" creationId="{00000000-0000-0000-0000-000000000000}"/>
          </ac:graphicFrameMkLst>
        </pc:graphicFrameChg>
        <pc:graphicFrameChg chg="add del modGraphic">
          <ac:chgData name="Laura Mažintė" userId="24d3ad44690ea83c" providerId="LiveId" clId="{17CD53D3-FDFC-4967-ADB7-7A9444A027FE}" dt="2024-12-13T14:14:40.170" v="477" actId="478"/>
          <ac:graphicFrameMkLst>
            <pc:docMk/>
            <pc:sldMk cId="2179800098" sldId="333"/>
            <ac:graphicFrameMk id="7" creationId="{111E03DA-08CC-B315-A038-863267BF5A13}"/>
          </ac:graphicFrameMkLst>
        </pc:graphicFrameChg>
      </pc:sldChg>
      <pc:sldChg chg="del">
        <pc:chgData name="Laura Mažintė" userId="24d3ad44690ea83c" providerId="LiveId" clId="{17CD53D3-FDFC-4967-ADB7-7A9444A027FE}" dt="2024-12-13T15:09:07.016" v="3013" actId="47"/>
        <pc:sldMkLst>
          <pc:docMk/>
          <pc:sldMk cId="1603895918" sldId="334"/>
        </pc:sldMkLst>
      </pc:sldChg>
      <pc:sldChg chg="del">
        <pc:chgData name="Laura Mažintė" userId="24d3ad44690ea83c" providerId="LiveId" clId="{17CD53D3-FDFC-4967-ADB7-7A9444A027FE}" dt="2024-12-13T15:09:08.217" v="3014" actId="47"/>
        <pc:sldMkLst>
          <pc:docMk/>
          <pc:sldMk cId="938745200" sldId="335"/>
        </pc:sldMkLst>
      </pc:sldChg>
      <pc:sldChg chg="del">
        <pc:chgData name="Laura Mažintė" userId="24d3ad44690ea83c" providerId="LiveId" clId="{17CD53D3-FDFC-4967-ADB7-7A9444A027FE}" dt="2024-12-13T15:09:09.302" v="3015" actId="47"/>
        <pc:sldMkLst>
          <pc:docMk/>
          <pc:sldMk cId="2333365271" sldId="336"/>
        </pc:sldMkLst>
      </pc:sldChg>
      <pc:sldChg chg="del">
        <pc:chgData name="Laura Mažintė" userId="24d3ad44690ea83c" providerId="LiveId" clId="{17CD53D3-FDFC-4967-ADB7-7A9444A027FE}" dt="2024-12-13T15:09:10.527" v="3016" actId="47"/>
        <pc:sldMkLst>
          <pc:docMk/>
          <pc:sldMk cId="2813031952" sldId="337"/>
        </pc:sldMkLst>
      </pc:sldChg>
      <pc:sldChg chg="del">
        <pc:chgData name="Laura Mažintė" userId="24d3ad44690ea83c" providerId="LiveId" clId="{17CD53D3-FDFC-4967-ADB7-7A9444A027FE}" dt="2024-12-13T15:09:12.384" v="3017" actId="47"/>
        <pc:sldMkLst>
          <pc:docMk/>
          <pc:sldMk cId="3811303892" sldId="338"/>
        </pc:sldMkLst>
      </pc:sldChg>
      <pc:sldChg chg="del">
        <pc:chgData name="Laura Mažintė" userId="24d3ad44690ea83c" providerId="LiveId" clId="{17CD53D3-FDFC-4967-ADB7-7A9444A027FE}" dt="2024-12-13T15:09:13.636" v="3018" actId="47"/>
        <pc:sldMkLst>
          <pc:docMk/>
          <pc:sldMk cId="1377804116" sldId="339"/>
        </pc:sldMkLst>
      </pc:sldChg>
      <pc:sldChg chg="del">
        <pc:chgData name="Laura Mažintė" userId="24d3ad44690ea83c" providerId="LiveId" clId="{17CD53D3-FDFC-4967-ADB7-7A9444A027FE}" dt="2024-12-13T15:09:14.903" v="3019" actId="47"/>
        <pc:sldMkLst>
          <pc:docMk/>
          <pc:sldMk cId="3267041557" sldId="340"/>
        </pc:sldMkLst>
      </pc:sldChg>
      <pc:sldChg chg="del">
        <pc:chgData name="Laura Mažintė" userId="24d3ad44690ea83c" providerId="LiveId" clId="{17CD53D3-FDFC-4967-ADB7-7A9444A027FE}" dt="2024-12-13T15:09:17.013" v="3020" actId="47"/>
        <pc:sldMkLst>
          <pc:docMk/>
          <pc:sldMk cId="3219619834" sldId="341"/>
        </pc:sldMkLst>
      </pc:sldChg>
      <pc:sldChg chg="del">
        <pc:chgData name="Laura Mažintė" userId="24d3ad44690ea83c" providerId="LiveId" clId="{17CD53D3-FDFC-4967-ADB7-7A9444A027FE}" dt="2024-12-13T15:09:19.735" v="3021" actId="47"/>
        <pc:sldMkLst>
          <pc:docMk/>
          <pc:sldMk cId="973979573" sldId="342"/>
        </pc:sldMkLst>
      </pc:sldChg>
      <pc:sldChg chg="modSp add mod">
        <pc:chgData name="Laura Mažintė" userId="24d3ad44690ea83c" providerId="LiveId" clId="{17CD53D3-FDFC-4967-ADB7-7A9444A027FE}" dt="2024-12-13T14:24:00.802" v="799" actId="20577"/>
        <pc:sldMkLst>
          <pc:docMk/>
          <pc:sldMk cId="3710183249" sldId="347"/>
        </pc:sldMkLst>
        <pc:spChg chg="mod">
          <ac:chgData name="Laura Mažintė" userId="24d3ad44690ea83c" providerId="LiveId" clId="{17CD53D3-FDFC-4967-ADB7-7A9444A027FE}" dt="2024-12-13T14:21:55.867" v="661"/>
          <ac:spMkLst>
            <pc:docMk/>
            <pc:sldMk cId="3710183249" sldId="347"/>
            <ac:spMk id="9" creationId="{75A9539C-94AE-BF42-1D53-48711B1AABA9}"/>
          </ac:spMkLst>
        </pc:spChg>
        <pc:spChg chg="mod">
          <ac:chgData name="Laura Mažintė" userId="24d3ad44690ea83c" providerId="LiveId" clId="{17CD53D3-FDFC-4967-ADB7-7A9444A027FE}" dt="2024-12-13T14:24:00.802" v="799" actId="20577"/>
          <ac:spMkLst>
            <pc:docMk/>
            <pc:sldMk cId="3710183249" sldId="347"/>
            <ac:spMk id="10" creationId="{79E331D1-7C3C-C30D-FCC8-ECE4C572161B}"/>
          </ac:spMkLst>
        </pc:spChg>
        <pc:picChg chg="ord">
          <ac:chgData name="Laura Mažintė" userId="24d3ad44690ea83c" providerId="LiveId" clId="{17CD53D3-FDFC-4967-ADB7-7A9444A027FE}" dt="2024-12-13T14:23:21.665" v="741" actId="166"/>
          <ac:picMkLst>
            <pc:docMk/>
            <pc:sldMk cId="3710183249" sldId="347"/>
            <ac:picMk id="4" creationId="{337EFFD4-4C44-52FB-8AE1-6D33D1768DE4}"/>
          </ac:picMkLst>
        </pc:picChg>
      </pc:sldChg>
      <pc:sldChg chg="modSp add mod">
        <pc:chgData name="Laura Mažintė" userId="24d3ad44690ea83c" providerId="LiveId" clId="{17CD53D3-FDFC-4967-ADB7-7A9444A027FE}" dt="2024-12-13T14:29:08.204" v="1315" actId="20577"/>
        <pc:sldMkLst>
          <pc:docMk/>
          <pc:sldMk cId="3921386634" sldId="348"/>
        </pc:sldMkLst>
        <pc:spChg chg="mod">
          <ac:chgData name="Laura Mažintė" userId="24d3ad44690ea83c" providerId="LiveId" clId="{17CD53D3-FDFC-4967-ADB7-7A9444A027FE}" dt="2024-12-13T14:25:00.532" v="807" actId="27636"/>
          <ac:spMkLst>
            <pc:docMk/>
            <pc:sldMk cId="3921386634" sldId="348"/>
            <ac:spMk id="9" creationId="{158CD8BD-2BA0-5453-260F-F99D0B67F7D4}"/>
          </ac:spMkLst>
        </pc:spChg>
        <pc:spChg chg="mod">
          <ac:chgData name="Laura Mažintė" userId="24d3ad44690ea83c" providerId="LiveId" clId="{17CD53D3-FDFC-4967-ADB7-7A9444A027FE}" dt="2024-12-13T14:29:08.204" v="1315" actId="20577"/>
          <ac:spMkLst>
            <pc:docMk/>
            <pc:sldMk cId="3921386634" sldId="348"/>
            <ac:spMk id="10" creationId="{BAEC1943-2EDC-A779-000E-12E0131A9CA1}"/>
          </ac:spMkLst>
        </pc:spChg>
      </pc:sldChg>
      <pc:sldChg chg="modSp add mod">
        <pc:chgData name="Laura Mažintė" userId="24d3ad44690ea83c" providerId="LiveId" clId="{17CD53D3-FDFC-4967-ADB7-7A9444A027FE}" dt="2024-12-13T14:36:18.410" v="1535" actId="20577"/>
        <pc:sldMkLst>
          <pc:docMk/>
          <pc:sldMk cId="156386757" sldId="349"/>
        </pc:sldMkLst>
        <pc:spChg chg="mod">
          <ac:chgData name="Laura Mažintė" userId="24d3ad44690ea83c" providerId="LiveId" clId="{17CD53D3-FDFC-4967-ADB7-7A9444A027FE}" dt="2024-12-13T14:30:22.604" v="1331" actId="20577"/>
          <ac:spMkLst>
            <pc:docMk/>
            <pc:sldMk cId="156386757" sldId="349"/>
            <ac:spMk id="9" creationId="{7B5E2CE2-3EC6-8D6A-3F24-936D0216909A}"/>
          </ac:spMkLst>
        </pc:spChg>
        <pc:spChg chg="mod">
          <ac:chgData name="Laura Mažintė" userId="24d3ad44690ea83c" providerId="LiveId" clId="{17CD53D3-FDFC-4967-ADB7-7A9444A027FE}" dt="2024-12-13T14:36:18.410" v="1535" actId="20577"/>
          <ac:spMkLst>
            <pc:docMk/>
            <pc:sldMk cId="156386757" sldId="349"/>
            <ac:spMk id="10" creationId="{B5ADE71D-DD36-41AB-C3ED-656E438249DD}"/>
          </ac:spMkLst>
        </pc:spChg>
      </pc:sldChg>
      <pc:sldChg chg="addSp modSp add mod">
        <pc:chgData name="Laura Mažintė" userId="24d3ad44690ea83c" providerId="LiveId" clId="{17CD53D3-FDFC-4967-ADB7-7A9444A027FE}" dt="2024-12-13T14:41:58.030" v="2082" actId="207"/>
        <pc:sldMkLst>
          <pc:docMk/>
          <pc:sldMk cId="1027017363" sldId="350"/>
        </pc:sldMkLst>
        <pc:spChg chg="add mod">
          <ac:chgData name="Laura Mažintė" userId="24d3ad44690ea83c" providerId="LiveId" clId="{17CD53D3-FDFC-4967-ADB7-7A9444A027FE}" dt="2024-12-13T14:41:58.030" v="2082" actId="207"/>
          <ac:spMkLst>
            <pc:docMk/>
            <pc:sldMk cId="1027017363" sldId="350"/>
            <ac:spMk id="3" creationId="{CCF1AF6B-0A76-A068-549E-8D51EDEE3BF5}"/>
          </ac:spMkLst>
        </pc:spChg>
        <pc:spChg chg="mod">
          <ac:chgData name="Laura Mažintė" userId="24d3ad44690ea83c" providerId="LiveId" clId="{17CD53D3-FDFC-4967-ADB7-7A9444A027FE}" dt="2024-12-13T14:37:36.728" v="1572" actId="27636"/>
          <ac:spMkLst>
            <pc:docMk/>
            <pc:sldMk cId="1027017363" sldId="350"/>
            <ac:spMk id="9" creationId="{8C98FB7E-E70F-361D-C2E9-0F003303032E}"/>
          </ac:spMkLst>
        </pc:spChg>
        <pc:spChg chg="mod">
          <ac:chgData name="Laura Mažintė" userId="24d3ad44690ea83c" providerId="LiveId" clId="{17CD53D3-FDFC-4967-ADB7-7A9444A027FE}" dt="2024-12-13T14:41:02.529" v="1978" actId="1076"/>
          <ac:spMkLst>
            <pc:docMk/>
            <pc:sldMk cId="1027017363" sldId="350"/>
            <ac:spMk id="10" creationId="{91513592-0C3D-7721-6D82-E11E0BD66BF5}"/>
          </ac:spMkLst>
        </pc:spChg>
        <pc:picChg chg="ord">
          <ac:chgData name="Laura Mažintė" userId="24d3ad44690ea83c" providerId="LiveId" clId="{17CD53D3-FDFC-4967-ADB7-7A9444A027FE}" dt="2024-12-13T14:41:34.214" v="2021" actId="166"/>
          <ac:picMkLst>
            <pc:docMk/>
            <pc:sldMk cId="1027017363" sldId="350"/>
            <ac:picMk id="4" creationId="{DAF0B446-D4DB-F1C2-A15F-C25B2889C388}"/>
          </ac:picMkLst>
        </pc:picChg>
      </pc:sldChg>
      <pc:sldChg chg="addSp delSp modSp add mod">
        <pc:chgData name="Laura Mažintė" userId="24d3ad44690ea83c" providerId="LiveId" clId="{17CD53D3-FDFC-4967-ADB7-7A9444A027FE}" dt="2024-12-13T15:08:37.963" v="3012" actId="14100"/>
        <pc:sldMkLst>
          <pc:docMk/>
          <pc:sldMk cId="1328197577" sldId="351"/>
        </pc:sldMkLst>
        <pc:spChg chg="mod">
          <ac:chgData name="Laura Mažintė" userId="24d3ad44690ea83c" providerId="LiveId" clId="{17CD53D3-FDFC-4967-ADB7-7A9444A027FE}" dt="2024-12-13T14:42:57.995" v="2103" actId="20577"/>
          <ac:spMkLst>
            <pc:docMk/>
            <pc:sldMk cId="1328197577" sldId="351"/>
            <ac:spMk id="2" creationId="{97214442-28EE-CDCD-9E4A-C0B0306B16BE}"/>
          </ac:spMkLst>
        </pc:spChg>
        <pc:graphicFrameChg chg="add del mod">
          <ac:chgData name="Laura Mažintė" userId="24d3ad44690ea83c" providerId="LiveId" clId="{17CD53D3-FDFC-4967-ADB7-7A9444A027FE}" dt="2024-12-13T15:08:28.228" v="3009" actId="478"/>
          <ac:graphicFrameMkLst>
            <pc:docMk/>
            <pc:sldMk cId="1328197577" sldId="351"/>
            <ac:graphicFrameMk id="3" creationId="{1462672F-371F-1BC7-632C-475CAD21A76C}"/>
          </ac:graphicFrameMkLst>
        </pc:graphicFrameChg>
        <pc:graphicFrameChg chg="add mod">
          <ac:chgData name="Laura Mažintė" userId="24d3ad44690ea83c" providerId="LiveId" clId="{17CD53D3-FDFC-4967-ADB7-7A9444A027FE}" dt="2024-12-13T15:08:37.963" v="3012" actId="14100"/>
          <ac:graphicFrameMkLst>
            <pc:docMk/>
            <pc:sldMk cId="1328197577" sldId="351"/>
            <ac:graphicFrameMk id="5" creationId="{6F4594FF-DF4D-141E-AAC3-FD1AF4A4D13D}"/>
          </ac:graphicFrameMkLst>
        </pc:graphicFrameChg>
        <pc:graphicFrameChg chg="del">
          <ac:chgData name="Laura Mažintė" userId="24d3ad44690ea83c" providerId="LiveId" clId="{17CD53D3-FDFC-4967-ADB7-7A9444A027FE}" dt="2024-12-13T14:43:00.282" v="2104" actId="478"/>
          <ac:graphicFrameMkLst>
            <pc:docMk/>
            <pc:sldMk cId="1328197577" sldId="351"/>
            <ac:graphicFrameMk id="7" creationId="{FD04BE0E-3458-6C87-EEB7-4360E4BEE45A}"/>
          </ac:graphicFrameMkLst>
        </pc:graphicFrameChg>
      </pc:sldChg>
      <pc:sldChg chg="delSp modSp add mod">
        <pc:chgData name="Laura Mažintė" userId="24d3ad44690ea83c" providerId="LiveId" clId="{17CD53D3-FDFC-4967-ADB7-7A9444A027FE}" dt="2024-12-13T14:58:38.510" v="2200" actId="20577"/>
        <pc:sldMkLst>
          <pc:docMk/>
          <pc:sldMk cId="4186746879" sldId="352"/>
        </pc:sldMkLst>
        <pc:spChg chg="mod">
          <ac:chgData name="Laura Mažintė" userId="24d3ad44690ea83c" providerId="LiveId" clId="{17CD53D3-FDFC-4967-ADB7-7A9444A027FE}" dt="2024-12-13T14:58:38.510" v="2200" actId="20577"/>
          <ac:spMkLst>
            <pc:docMk/>
            <pc:sldMk cId="4186746879" sldId="352"/>
            <ac:spMk id="2" creationId="{B2DE7F2E-0B09-96B7-8756-0510A22D0AF3}"/>
          </ac:spMkLst>
        </pc:spChg>
        <pc:spChg chg="del">
          <ac:chgData name="Laura Mažintė" userId="24d3ad44690ea83c" providerId="LiveId" clId="{17CD53D3-FDFC-4967-ADB7-7A9444A027FE}" dt="2024-12-13T14:49:51.019" v="2116" actId="478"/>
          <ac:spMkLst>
            <pc:docMk/>
            <pc:sldMk cId="4186746879" sldId="352"/>
            <ac:spMk id="3" creationId="{38986B26-B4EB-6B73-ED11-DC79E309D2B6}"/>
          </ac:spMkLst>
        </pc:spChg>
        <pc:spChg chg="mod">
          <ac:chgData name="Laura Mažintė" userId="24d3ad44690ea83c" providerId="LiveId" clId="{17CD53D3-FDFC-4967-ADB7-7A9444A027FE}" dt="2024-12-13T14:50:39.087" v="2159" actId="20577"/>
          <ac:spMkLst>
            <pc:docMk/>
            <pc:sldMk cId="4186746879" sldId="352"/>
            <ac:spMk id="9" creationId="{1268F3EA-171C-F0E7-E8CA-007950875EC4}"/>
          </ac:spMkLst>
        </pc:spChg>
        <pc:spChg chg="mod">
          <ac:chgData name="Laura Mažintė" userId="24d3ad44690ea83c" providerId="LiveId" clId="{17CD53D3-FDFC-4967-ADB7-7A9444A027FE}" dt="2024-12-13T14:56:13.711" v="2181" actId="255"/>
          <ac:spMkLst>
            <pc:docMk/>
            <pc:sldMk cId="4186746879" sldId="352"/>
            <ac:spMk id="10" creationId="{030787F2-4B92-AF6C-BE86-53F320CB70B8}"/>
          </ac:spMkLst>
        </pc:spChg>
        <pc:picChg chg="mod">
          <ac:chgData name="Laura Mažintė" userId="24d3ad44690ea83c" providerId="LiveId" clId="{17CD53D3-FDFC-4967-ADB7-7A9444A027FE}" dt="2024-12-13T14:55:55.387" v="2180" actId="1076"/>
          <ac:picMkLst>
            <pc:docMk/>
            <pc:sldMk cId="4186746879" sldId="352"/>
            <ac:picMk id="4" creationId="{CAF82465-90A5-C8A8-E019-F932C0F50F5F}"/>
          </ac:picMkLst>
        </pc:picChg>
      </pc:sldChg>
      <pc:sldChg chg="delSp modSp add mod">
        <pc:chgData name="Laura Mažintė" userId="24d3ad44690ea83c" providerId="LiveId" clId="{17CD53D3-FDFC-4967-ADB7-7A9444A027FE}" dt="2024-12-13T15:01:23.185" v="2552" actId="1076"/>
        <pc:sldMkLst>
          <pc:docMk/>
          <pc:sldMk cId="482068679" sldId="353"/>
        </pc:sldMkLst>
        <pc:spChg chg="mod">
          <ac:chgData name="Laura Mažintė" userId="24d3ad44690ea83c" providerId="LiveId" clId="{17CD53D3-FDFC-4967-ADB7-7A9444A027FE}" dt="2024-12-13T14:58:43.614" v="2208" actId="20577"/>
          <ac:spMkLst>
            <pc:docMk/>
            <pc:sldMk cId="482068679" sldId="353"/>
            <ac:spMk id="2" creationId="{060CD7D0-49BF-A8D7-9477-61C66B05064A}"/>
          </ac:spMkLst>
        </pc:spChg>
        <pc:spChg chg="del">
          <ac:chgData name="Laura Mažintė" userId="24d3ad44690ea83c" providerId="LiveId" clId="{17CD53D3-FDFC-4967-ADB7-7A9444A027FE}" dt="2024-12-13T14:57:32.867" v="2188" actId="478"/>
          <ac:spMkLst>
            <pc:docMk/>
            <pc:sldMk cId="482068679" sldId="353"/>
            <ac:spMk id="3" creationId="{B38D6477-BAAE-EA0C-8445-CF3BD2A1A404}"/>
          </ac:spMkLst>
        </pc:spChg>
        <pc:spChg chg="mod">
          <ac:chgData name="Laura Mažintė" userId="24d3ad44690ea83c" providerId="LiveId" clId="{17CD53D3-FDFC-4967-ADB7-7A9444A027FE}" dt="2024-12-13T14:57:44.211" v="2191" actId="27636"/>
          <ac:spMkLst>
            <pc:docMk/>
            <pc:sldMk cId="482068679" sldId="353"/>
            <ac:spMk id="9" creationId="{2576CC33-C703-7E58-C12F-4F7BBD376F88}"/>
          </ac:spMkLst>
        </pc:spChg>
        <pc:spChg chg="mod">
          <ac:chgData name="Laura Mažintė" userId="24d3ad44690ea83c" providerId="LiveId" clId="{17CD53D3-FDFC-4967-ADB7-7A9444A027FE}" dt="2024-12-13T15:01:23.185" v="2552" actId="1076"/>
          <ac:spMkLst>
            <pc:docMk/>
            <pc:sldMk cId="482068679" sldId="353"/>
            <ac:spMk id="10" creationId="{4674F7E1-8340-7F18-457F-8E6975CC4B85}"/>
          </ac:spMkLst>
        </pc:spChg>
      </pc:sldChg>
      <pc:sldChg chg="add del">
        <pc:chgData name="Laura Mažintė" userId="24d3ad44690ea83c" providerId="LiveId" clId="{17CD53D3-FDFC-4967-ADB7-7A9444A027FE}" dt="2024-12-13T15:05:55.528" v="2964" actId="47"/>
        <pc:sldMkLst>
          <pc:docMk/>
          <pc:sldMk cId="3478375037" sldId="354"/>
        </pc:sldMkLst>
      </pc:sldChg>
      <pc:sldChg chg="modSp add mod">
        <pc:chgData name="Laura Mažintė" userId="24d3ad44690ea83c" providerId="LiveId" clId="{17CD53D3-FDFC-4967-ADB7-7A9444A027FE}" dt="2024-12-13T15:07:46.604" v="3008" actId="20577"/>
        <pc:sldMkLst>
          <pc:docMk/>
          <pc:sldMk cId="1960693882" sldId="355"/>
        </pc:sldMkLst>
        <pc:spChg chg="mod">
          <ac:chgData name="Laura Mažintė" userId="24d3ad44690ea83c" providerId="LiveId" clId="{17CD53D3-FDFC-4967-ADB7-7A9444A027FE}" dt="2024-12-13T15:07:46.604" v="3008" actId="20577"/>
          <ac:spMkLst>
            <pc:docMk/>
            <pc:sldMk cId="1960693882" sldId="355"/>
            <ac:spMk id="9" creationId="{C5D7C02D-24A1-A386-060C-D9E51D021F01}"/>
          </ac:spMkLst>
        </pc:spChg>
        <pc:spChg chg="mod">
          <ac:chgData name="Laura Mažintė" userId="24d3ad44690ea83c" providerId="LiveId" clId="{17CD53D3-FDFC-4967-ADB7-7A9444A027FE}" dt="2024-12-13T15:05:12.408" v="2963" actId="20577"/>
          <ac:spMkLst>
            <pc:docMk/>
            <pc:sldMk cId="1960693882" sldId="355"/>
            <ac:spMk id="10" creationId="{FCFB0F12-B7A0-1A8B-59D1-5BAF8EA26A6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B14897-6C60-4DF9-B057-97BA781B8A22}" type="doc">
      <dgm:prSet loTypeId="urn:microsoft.com/office/officeart/2005/8/layout/chevron2" loCatId="process" qsTypeId="urn:microsoft.com/office/officeart/2005/8/quickstyle/simple1" qsCatId="simple" csTypeId="urn:microsoft.com/office/officeart/2005/8/colors/colorful3" csCatId="colorful" phldr="1"/>
      <dgm:spPr/>
      <dgm:t>
        <a:bodyPr/>
        <a:lstStyle/>
        <a:p>
          <a:endParaRPr lang="ru-RU"/>
        </a:p>
      </dgm:t>
    </dgm:pt>
    <dgm:pt modelId="{C983E757-A1ED-44AF-A098-3E39EB1F0125}">
      <dgm:prSet phldrT="[Текст]"/>
      <dgm:spPr/>
      <dgm:t>
        <a:bodyPr/>
        <a:lstStyle/>
        <a:p>
          <a:r>
            <a:rPr lang="en-US" dirty="0"/>
            <a:t>CPVA</a:t>
          </a:r>
          <a:endParaRPr lang="ru-RU" dirty="0"/>
        </a:p>
      </dgm:t>
    </dgm:pt>
    <dgm:pt modelId="{BB6E3222-0578-46E2-8FCE-31C2D3A9D8CE}" type="parTrans" cxnId="{A447A4D8-E273-44A9-8775-AC802B99BD22}">
      <dgm:prSet/>
      <dgm:spPr/>
      <dgm:t>
        <a:bodyPr/>
        <a:lstStyle/>
        <a:p>
          <a:endParaRPr lang="ru-RU"/>
        </a:p>
      </dgm:t>
    </dgm:pt>
    <dgm:pt modelId="{96DF3D31-FE55-4B60-8179-BE793A6A00EF}" type="sibTrans" cxnId="{A447A4D8-E273-44A9-8775-AC802B99BD22}">
      <dgm:prSet/>
      <dgm:spPr/>
      <dgm:t>
        <a:bodyPr/>
        <a:lstStyle/>
        <a:p>
          <a:endParaRPr lang="ru-RU"/>
        </a:p>
      </dgm:t>
    </dgm:pt>
    <dgm:pt modelId="{15D0F683-026C-4BDE-8B5B-8F0E094737F9}">
      <dgm:prSet phldrT="[Текст]"/>
      <dgm:spPr/>
      <dgm:t>
        <a:bodyPr/>
        <a:lstStyle/>
        <a:p>
          <a:r>
            <a:rPr lang="lt-LT" b="1" dirty="0">
              <a:solidFill>
                <a:schemeClr val="accent4">
                  <a:lumMod val="50000"/>
                </a:schemeClr>
              </a:solidFill>
            </a:rPr>
            <a:t>per 5 d</a:t>
          </a:r>
          <a:r>
            <a:rPr lang="en-US" b="1" dirty="0">
              <a:solidFill>
                <a:schemeClr val="accent4">
                  <a:lumMod val="50000"/>
                </a:schemeClr>
              </a:solidFill>
            </a:rPr>
            <a:t>.d.</a:t>
          </a:r>
          <a:r>
            <a:rPr lang="lt-LT" b="1" dirty="0">
              <a:solidFill>
                <a:schemeClr val="accent4">
                  <a:lumMod val="50000"/>
                </a:schemeClr>
              </a:solidFill>
            </a:rPr>
            <a:t> nuo galutinės PĮP pateikimo dienos įvertina PĮP atitiktį nustatytiems projekto </a:t>
          </a:r>
          <a:r>
            <a:rPr lang="lt-LT" b="1" dirty="0" err="1">
              <a:solidFill>
                <a:schemeClr val="accent4">
                  <a:lumMod val="50000"/>
                </a:schemeClr>
              </a:solidFill>
            </a:rPr>
            <a:t>parengtumo</a:t>
          </a:r>
          <a:r>
            <a:rPr lang="lt-LT" b="1" dirty="0">
              <a:solidFill>
                <a:schemeClr val="accent4">
                  <a:lumMod val="50000"/>
                </a:schemeClr>
              </a:solidFill>
            </a:rPr>
            <a:t> reikalavimams, kurių neįvykdžius ir kartu su PĮP nepateikus pagrindžiančių dokumentų, PĮP atmetamas neprašant papildomų dokumentų</a:t>
          </a:r>
          <a:endParaRPr lang="ru-RU" b="1" dirty="0">
            <a:solidFill>
              <a:schemeClr val="accent4">
                <a:lumMod val="50000"/>
              </a:schemeClr>
            </a:solidFill>
          </a:endParaRPr>
        </a:p>
      </dgm:t>
    </dgm:pt>
    <dgm:pt modelId="{10740C04-D20C-4125-9C70-6D5A10C6BA0E}" type="parTrans" cxnId="{45E7981B-A514-402F-9B43-4D3FC78E037B}">
      <dgm:prSet/>
      <dgm:spPr/>
      <dgm:t>
        <a:bodyPr/>
        <a:lstStyle/>
        <a:p>
          <a:endParaRPr lang="ru-RU"/>
        </a:p>
      </dgm:t>
    </dgm:pt>
    <dgm:pt modelId="{39EA4B57-A6FA-427F-B353-5CEC87130499}" type="sibTrans" cxnId="{45E7981B-A514-402F-9B43-4D3FC78E037B}">
      <dgm:prSet/>
      <dgm:spPr/>
      <dgm:t>
        <a:bodyPr/>
        <a:lstStyle/>
        <a:p>
          <a:endParaRPr lang="ru-RU"/>
        </a:p>
      </dgm:t>
    </dgm:pt>
    <dgm:pt modelId="{08426E8F-9223-41B9-9C99-8837D8EA53E0}">
      <dgm:prSet phldrT="[Текст]"/>
      <dgm:spPr/>
      <dgm:t>
        <a:bodyPr/>
        <a:lstStyle/>
        <a:p>
          <a:r>
            <a:rPr lang="en-US" dirty="0"/>
            <a:t>CPVA</a:t>
          </a:r>
          <a:endParaRPr lang="ru-RU" dirty="0"/>
        </a:p>
      </dgm:t>
    </dgm:pt>
    <dgm:pt modelId="{1C0F7881-E9F0-4E35-BAEA-2BE4CA280B87}" type="parTrans" cxnId="{CDAEB536-F8E5-4408-ADBA-11E44C4DF49C}">
      <dgm:prSet/>
      <dgm:spPr/>
      <dgm:t>
        <a:bodyPr/>
        <a:lstStyle/>
        <a:p>
          <a:endParaRPr lang="ru-RU"/>
        </a:p>
      </dgm:t>
    </dgm:pt>
    <dgm:pt modelId="{482AD08C-3819-484B-99A1-FD05EBCD8195}" type="sibTrans" cxnId="{CDAEB536-F8E5-4408-ADBA-11E44C4DF49C}">
      <dgm:prSet/>
      <dgm:spPr/>
      <dgm:t>
        <a:bodyPr/>
        <a:lstStyle/>
        <a:p>
          <a:endParaRPr lang="ru-RU"/>
        </a:p>
      </dgm:t>
    </dgm:pt>
    <dgm:pt modelId="{3953D3AD-8A5D-412F-9BAE-665C816B7539}">
      <dgm:prSet phldrT="[Текст]"/>
      <dgm:spPr/>
      <dgm:t>
        <a:bodyPr/>
        <a:lstStyle/>
        <a:p>
          <a:r>
            <a:rPr lang="en-US" b="1" dirty="0">
              <a:solidFill>
                <a:schemeClr val="accent4">
                  <a:lumMod val="50000"/>
                </a:schemeClr>
              </a:solidFill>
            </a:rPr>
            <a:t>per 35 </a:t>
          </a:r>
          <a:r>
            <a:rPr lang="en-US" b="1" dirty="0" err="1">
              <a:solidFill>
                <a:schemeClr val="accent4">
                  <a:lumMod val="50000"/>
                </a:schemeClr>
              </a:solidFill>
            </a:rPr>
            <a:t>d.d</a:t>
          </a:r>
          <a:r>
            <a:rPr lang="en-US" b="1" dirty="0">
              <a:solidFill>
                <a:schemeClr val="accent4">
                  <a:lumMod val="50000"/>
                </a:schemeClr>
              </a:solidFill>
            </a:rPr>
            <a:t>. </a:t>
          </a:r>
          <a:r>
            <a:rPr lang="en-US" b="1" dirty="0" err="1">
              <a:solidFill>
                <a:schemeClr val="accent4">
                  <a:lumMod val="50000"/>
                </a:schemeClr>
              </a:solidFill>
            </a:rPr>
            <a:t>tinkamumo</a:t>
          </a:r>
          <a:r>
            <a:rPr lang="en-US" b="1" dirty="0">
              <a:solidFill>
                <a:schemeClr val="accent4">
                  <a:lumMod val="50000"/>
                </a:schemeClr>
              </a:solidFill>
            </a:rPr>
            <a:t> </a:t>
          </a:r>
          <a:r>
            <a:rPr lang="en-US" b="1" dirty="0" err="1">
              <a:solidFill>
                <a:schemeClr val="accent4">
                  <a:lumMod val="50000"/>
                </a:schemeClr>
              </a:solidFill>
            </a:rPr>
            <a:t>finansuoti</a:t>
          </a:r>
          <a:r>
            <a:rPr lang="en-US" b="1" dirty="0">
              <a:solidFill>
                <a:schemeClr val="accent4">
                  <a:lumMod val="50000"/>
                </a:schemeClr>
              </a:solidFill>
            </a:rPr>
            <a:t> </a:t>
          </a:r>
          <a:r>
            <a:rPr lang="en-US" b="1" dirty="0" err="1">
              <a:solidFill>
                <a:schemeClr val="accent4">
                  <a:lumMod val="50000"/>
                </a:schemeClr>
              </a:solidFill>
            </a:rPr>
            <a:t>vertinimas</a:t>
          </a:r>
          <a:endParaRPr lang="ru-RU" b="1" dirty="0">
            <a:solidFill>
              <a:schemeClr val="accent4">
                <a:lumMod val="50000"/>
              </a:schemeClr>
            </a:solidFill>
          </a:endParaRPr>
        </a:p>
      </dgm:t>
    </dgm:pt>
    <dgm:pt modelId="{5C165BBF-4695-403E-9D3D-D7499F95217D}" type="parTrans" cxnId="{E2F05AE5-2B48-4BA2-8F5E-3D42D342980C}">
      <dgm:prSet/>
      <dgm:spPr/>
      <dgm:t>
        <a:bodyPr/>
        <a:lstStyle/>
        <a:p>
          <a:endParaRPr lang="ru-RU"/>
        </a:p>
      </dgm:t>
    </dgm:pt>
    <dgm:pt modelId="{383779AC-4206-45FA-B146-004C2AE631E9}" type="sibTrans" cxnId="{E2F05AE5-2B48-4BA2-8F5E-3D42D342980C}">
      <dgm:prSet/>
      <dgm:spPr/>
      <dgm:t>
        <a:bodyPr/>
        <a:lstStyle/>
        <a:p>
          <a:endParaRPr lang="ru-RU"/>
        </a:p>
      </dgm:t>
    </dgm:pt>
    <dgm:pt modelId="{C53A63F9-0755-46EA-9804-1D2011B95E6F}">
      <dgm:prSet phldrT="[Текст]"/>
      <dgm:spPr/>
      <dgm:t>
        <a:bodyPr/>
        <a:lstStyle/>
        <a:p>
          <a:r>
            <a:rPr lang="en-US" dirty="0"/>
            <a:t>CPVA</a:t>
          </a:r>
          <a:endParaRPr lang="ru-RU" dirty="0"/>
        </a:p>
      </dgm:t>
    </dgm:pt>
    <dgm:pt modelId="{8EE00520-D88B-4376-BD97-76661C01E642}" type="parTrans" cxnId="{508C5A06-4A9D-4ED3-B93B-90C8E2620AD6}">
      <dgm:prSet/>
      <dgm:spPr/>
      <dgm:t>
        <a:bodyPr/>
        <a:lstStyle/>
        <a:p>
          <a:endParaRPr lang="ru-RU"/>
        </a:p>
      </dgm:t>
    </dgm:pt>
    <dgm:pt modelId="{AE80FD1B-4FE1-4F95-8FF2-04B11F968DC9}" type="sibTrans" cxnId="{508C5A06-4A9D-4ED3-B93B-90C8E2620AD6}">
      <dgm:prSet/>
      <dgm:spPr/>
      <dgm:t>
        <a:bodyPr/>
        <a:lstStyle/>
        <a:p>
          <a:endParaRPr lang="ru-RU"/>
        </a:p>
      </dgm:t>
    </dgm:pt>
    <dgm:pt modelId="{DF48EF22-F241-465C-A000-B52AEB97F5EE}">
      <dgm:prSet phldrT="[Текст]"/>
      <dgm:spPr/>
      <dgm:t>
        <a:bodyPr/>
        <a:lstStyle/>
        <a:p>
          <a:r>
            <a:rPr lang="en-US" b="1" dirty="0" err="1">
              <a:solidFill>
                <a:schemeClr val="accent4">
                  <a:lumMod val="50000"/>
                </a:schemeClr>
              </a:solidFill>
            </a:rPr>
            <a:t>sutarties</a:t>
          </a:r>
          <a:r>
            <a:rPr lang="en-US" b="1" dirty="0">
              <a:solidFill>
                <a:schemeClr val="accent4">
                  <a:lumMod val="50000"/>
                </a:schemeClr>
              </a:solidFill>
            </a:rPr>
            <a:t> </a:t>
          </a:r>
          <a:r>
            <a:rPr lang="en-US" b="1" dirty="0" err="1">
              <a:solidFill>
                <a:schemeClr val="accent4">
                  <a:lumMod val="50000"/>
                </a:schemeClr>
              </a:solidFill>
            </a:rPr>
            <a:t>parengimas</a:t>
          </a:r>
          <a:r>
            <a:rPr lang="en-US" b="1" dirty="0">
              <a:solidFill>
                <a:schemeClr val="accent4">
                  <a:lumMod val="50000"/>
                </a:schemeClr>
              </a:solidFill>
            </a:rPr>
            <a:t>, </a:t>
          </a:r>
          <a:r>
            <a:rPr lang="en-US" b="1" dirty="0" err="1">
              <a:solidFill>
                <a:schemeClr val="accent4">
                  <a:lumMod val="50000"/>
                </a:schemeClr>
              </a:solidFill>
            </a:rPr>
            <a:t>pasirašymas</a:t>
          </a:r>
          <a:r>
            <a:rPr lang="en-US" b="1" dirty="0">
              <a:solidFill>
                <a:schemeClr val="accent4">
                  <a:lumMod val="50000"/>
                </a:schemeClr>
              </a:solidFill>
            </a:rPr>
            <a:t> (20 d. d. </a:t>
          </a:r>
          <a:r>
            <a:rPr lang="en-US" b="1" dirty="0" err="1">
              <a:solidFill>
                <a:schemeClr val="accent4">
                  <a:lumMod val="50000"/>
                </a:schemeClr>
              </a:solidFill>
            </a:rPr>
            <a:t>nuo</a:t>
          </a:r>
          <a:r>
            <a:rPr lang="en-US" b="1" dirty="0">
              <a:solidFill>
                <a:schemeClr val="accent4">
                  <a:lumMod val="50000"/>
                </a:schemeClr>
              </a:solidFill>
            </a:rPr>
            <a:t> </a:t>
          </a:r>
          <a:r>
            <a:rPr lang="en-US" b="1" dirty="0" err="1">
              <a:solidFill>
                <a:schemeClr val="accent4">
                  <a:lumMod val="50000"/>
                </a:schemeClr>
              </a:solidFill>
            </a:rPr>
            <a:t>įsakymo</a:t>
          </a:r>
          <a:r>
            <a:rPr lang="en-US" b="1" dirty="0">
              <a:solidFill>
                <a:schemeClr val="accent4">
                  <a:lumMod val="50000"/>
                </a:schemeClr>
              </a:solidFill>
            </a:rPr>
            <a:t> </a:t>
          </a:r>
          <a:r>
            <a:rPr lang="en-US" b="1" dirty="0" err="1">
              <a:solidFill>
                <a:schemeClr val="accent4">
                  <a:lumMod val="50000"/>
                </a:schemeClr>
              </a:solidFill>
            </a:rPr>
            <a:t>gavimo</a:t>
          </a:r>
          <a:r>
            <a:rPr lang="en-US" b="1" dirty="0">
              <a:solidFill>
                <a:schemeClr val="accent4">
                  <a:lumMod val="50000"/>
                </a:schemeClr>
              </a:solidFill>
            </a:rPr>
            <a:t> </a:t>
          </a:r>
          <a:r>
            <a:rPr lang="en-US" b="1" dirty="0" err="1">
              <a:solidFill>
                <a:schemeClr val="accent4">
                  <a:lumMod val="50000"/>
                </a:schemeClr>
              </a:solidFill>
            </a:rPr>
            <a:t>dienos</a:t>
          </a:r>
          <a:r>
            <a:rPr lang="en-US" b="1" dirty="0">
              <a:solidFill>
                <a:schemeClr val="accent4">
                  <a:lumMod val="50000"/>
                </a:schemeClr>
              </a:solidFill>
            </a:rPr>
            <a:t> / ~ 1 </a:t>
          </a:r>
          <a:r>
            <a:rPr lang="lt-LT" b="1" dirty="0">
              <a:solidFill>
                <a:schemeClr val="accent4">
                  <a:lumMod val="50000"/>
                </a:schemeClr>
              </a:solidFill>
            </a:rPr>
            <a:t>mėn.)</a:t>
          </a:r>
          <a:endParaRPr lang="ru-RU" b="1" dirty="0">
            <a:solidFill>
              <a:schemeClr val="accent4">
                <a:lumMod val="50000"/>
              </a:schemeClr>
            </a:solidFill>
          </a:endParaRPr>
        </a:p>
      </dgm:t>
    </dgm:pt>
    <dgm:pt modelId="{95FD8B92-48FF-44D6-9EFD-476342791D24}" type="parTrans" cxnId="{DF1F8397-990A-4A7C-B110-06738A23B4A1}">
      <dgm:prSet/>
      <dgm:spPr/>
      <dgm:t>
        <a:bodyPr/>
        <a:lstStyle/>
        <a:p>
          <a:endParaRPr lang="ru-RU"/>
        </a:p>
      </dgm:t>
    </dgm:pt>
    <dgm:pt modelId="{F51D282A-5C72-42B9-9933-50077CE5E457}" type="sibTrans" cxnId="{DF1F8397-990A-4A7C-B110-06738A23B4A1}">
      <dgm:prSet/>
      <dgm:spPr/>
      <dgm:t>
        <a:bodyPr/>
        <a:lstStyle/>
        <a:p>
          <a:endParaRPr lang="ru-RU"/>
        </a:p>
      </dgm:t>
    </dgm:pt>
    <dgm:pt modelId="{F01B0502-CFFC-41F2-8C6C-A02446E706E7}">
      <dgm:prSet/>
      <dgm:spPr/>
      <dgm:t>
        <a:bodyPr/>
        <a:lstStyle/>
        <a:p>
          <a:r>
            <a:rPr lang="en-US" dirty="0"/>
            <a:t>VVG</a:t>
          </a:r>
          <a:endParaRPr lang="ru-RU" dirty="0"/>
        </a:p>
      </dgm:t>
    </dgm:pt>
    <dgm:pt modelId="{D37E4849-4D7A-45AC-B11D-C8C38C917B60}" type="parTrans" cxnId="{D08DFFE3-759B-4889-A01A-F697389C3A15}">
      <dgm:prSet/>
      <dgm:spPr/>
      <dgm:t>
        <a:bodyPr/>
        <a:lstStyle/>
        <a:p>
          <a:endParaRPr lang="ru-RU"/>
        </a:p>
      </dgm:t>
    </dgm:pt>
    <dgm:pt modelId="{F57EB676-8DF4-4187-B4B7-7AA818B9F4C2}" type="sibTrans" cxnId="{D08DFFE3-759B-4889-A01A-F697389C3A15}">
      <dgm:prSet/>
      <dgm:spPr/>
      <dgm:t>
        <a:bodyPr/>
        <a:lstStyle/>
        <a:p>
          <a:endParaRPr lang="ru-RU"/>
        </a:p>
      </dgm:t>
    </dgm:pt>
    <dgm:pt modelId="{9F392424-382E-4A7E-A92F-FE0CA3ABDA48}">
      <dgm:prSet/>
      <dgm:spPr/>
      <dgm:t>
        <a:bodyPr/>
        <a:lstStyle/>
        <a:p>
          <a:r>
            <a:rPr lang="en-US" b="1" dirty="0">
              <a:solidFill>
                <a:schemeClr val="accent4">
                  <a:lumMod val="50000"/>
                </a:schemeClr>
              </a:solidFill>
            </a:rPr>
            <a:t>per 15 d. d. </a:t>
          </a:r>
          <a:r>
            <a:rPr lang="lt-LT" b="1" dirty="0">
              <a:solidFill>
                <a:schemeClr val="accent4">
                  <a:lumMod val="50000"/>
                </a:schemeClr>
              </a:solidFill>
            </a:rPr>
            <a:t>PĮP naudos ir kokybės vertinimas</a:t>
          </a:r>
          <a:endParaRPr lang="ru-RU" b="1" dirty="0">
            <a:solidFill>
              <a:schemeClr val="accent4">
                <a:lumMod val="50000"/>
              </a:schemeClr>
            </a:solidFill>
          </a:endParaRPr>
        </a:p>
      </dgm:t>
    </dgm:pt>
    <dgm:pt modelId="{CD711175-E632-4326-B8AD-AA912EBCDC32}" type="parTrans" cxnId="{FCD496BD-4FBD-4DF8-9DD9-6B9432480747}">
      <dgm:prSet/>
      <dgm:spPr/>
      <dgm:t>
        <a:bodyPr/>
        <a:lstStyle/>
        <a:p>
          <a:endParaRPr lang="ru-RU"/>
        </a:p>
      </dgm:t>
    </dgm:pt>
    <dgm:pt modelId="{23812B10-4566-4A4B-BBB8-F929CE8DEDC6}" type="sibTrans" cxnId="{FCD496BD-4FBD-4DF8-9DD9-6B9432480747}">
      <dgm:prSet/>
      <dgm:spPr/>
      <dgm:t>
        <a:bodyPr/>
        <a:lstStyle/>
        <a:p>
          <a:endParaRPr lang="ru-RU"/>
        </a:p>
      </dgm:t>
    </dgm:pt>
    <dgm:pt modelId="{F455FD76-6E53-4307-9CAD-666E94DAF6BE}" type="pres">
      <dgm:prSet presAssocID="{F5B14897-6C60-4DF9-B057-97BA781B8A22}" presName="linearFlow" presStyleCnt="0">
        <dgm:presLayoutVars>
          <dgm:dir/>
          <dgm:animLvl val="lvl"/>
          <dgm:resizeHandles val="exact"/>
        </dgm:presLayoutVars>
      </dgm:prSet>
      <dgm:spPr/>
      <dgm:t>
        <a:bodyPr/>
        <a:lstStyle/>
        <a:p>
          <a:endParaRPr lang="ru-RU"/>
        </a:p>
      </dgm:t>
    </dgm:pt>
    <dgm:pt modelId="{A4575F16-6F1A-4718-8AD8-DB8A6BA49F20}" type="pres">
      <dgm:prSet presAssocID="{C983E757-A1ED-44AF-A098-3E39EB1F0125}" presName="composite" presStyleCnt="0"/>
      <dgm:spPr/>
    </dgm:pt>
    <dgm:pt modelId="{3A151BA1-0FAF-4C35-9B9A-FE1204934E2B}" type="pres">
      <dgm:prSet presAssocID="{C983E757-A1ED-44AF-A098-3E39EB1F0125}" presName="parentText" presStyleLbl="alignNode1" presStyleIdx="0" presStyleCnt="4">
        <dgm:presLayoutVars>
          <dgm:chMax val="1"/>
          <dgm:bulletEnabled val="1"/>
        </dgm:presLayoutVars>
      </dgm:prSet>
      <dgm:spPr/>
      <dgm:t>
        <a:bodyPr/>
        <a:lstStyle/>
        <a:p>
          <a:endParaRPr lang="ru-RU"/>
        </a:p>
      </dgm:t>
    </dgm:pt>
    <dgm:pt modelId="{10361482-A7EE-4B7C-83BD-8CD5FBF98A37}" type="pres">
      <dgm:prSet presAssocID="{C983E757-A1ED-44AF-A098-3E39EB1F0125}" presName="descendantText" presStyleLbl="alignAcc1" presStyleIdx="0" presStyleCnt="4">
        <dgm:presLayoutVars>
          <dgm:bulletEnabled val="1"/>
        </dgm:presLayoutVars>
      </dgm:prSet>
      <dgm:spPr/>
      <dgm:t>
        <a:bodyPr/>
        <a:lstStyle/>
        <a:p>
          <a:endParaRPr lang="ru-RU"/>
        </a:p>
      </dgm:t>
    </dgm:pt>
    <dgm:pt modelId="{2451BE03-D244-4851-B06E-B6C779303577}" type="pres">
      <dgm:prSet presAssocID="{96DF3D31-FE55-4B60-8179-BE793A6A00EF}" presName="sp" presStyleCnt="0"/>
      <dgm:spPr/>
    </dgm:pt>
    <dgm:pt modelId="{EFEAB945-A1A3-4120-AEBE-85BB75EAA1E1}" type="pres">
      <dgm:prSet presAssocID="{F01B0502-CFFC-41F2-8C6C-A02446E706E7}" presName="composite" presStyleCnt="0"/>
      <dgm:spPr/>
    </dgm:pt>
    <dgm:pt modelId="{03BD7E61-49B8-47DC-A065-B9E75AD3F62E}" type="pres">
      <dgm:prSet presAssocID="{F01B0502-CFFC-41F2-8C6C-A02446E706E7}" presName="parentText" presStyleLbl="alignNode1" presStyleIdx="1" presStyleCnt="4">
        <dgm:presLayoutVars>
          <dgm:chMax val="1"/>
          <dgm:bulletEnabled val="1"/>
        </dgm:presLayoutVars>
      </dgm:prSet>
      <dgm:spPr/>
      <dgm:t>
        <a:bodyPr/>
        <a:lstStyle/>
        <a:p>
          <a:endParaRPr lang="ru-RU"/>
        </a:p>
      </dgm:t>
    </dgm:pt>
    <dgm:pt modelId="{963650EB-BA35-4CA8-9EE1-8791AC9F5FA2}" type="pres">
      <dgm:prSet presAssocID="{F01B0502-CFFC-41F2-8C6C-A02446E706E7}" presName="descendantText" presStyleLbl="alignAcc1" presStyleIdx="1" presStyleCnt="4">
        <dgm:presLayoutVars>
          <dgm:bulletEnabled val="1"/>
        </dgm:presLayoutVars>
      </dgm:prSet>
      <dgm:spPr/>
      <dgm:t>
        <a:bodyPr/>
        <a:lstStyle/>
        <a:p>
          <a:endParaRPr lang="ru-RU"/>
        </a:p>
      </dgm:t>
    </dgm:pt>
    <dgm:pt modelId="{F0EF96FF-A38D-4A8C-8AA0-211D5A4DA0C5}" type="pres">
      <dgm:prSet presAssocID="{F57EB676-8DF4-4187-B4B7-7AA818B9F4C2}" presName="sp" presStyleCnt="0"/>
      <dgm:spPr/>
    </dgm:pt>
    <dgm:pt modelId="{E53BFDCF-6C3E-4467-B33C-408658542F38}" type="pres">
      <dgm:prSet presAssocID="{08426E8F-9223-41B9-9C99-8837D8EA53E0}" presName="composite" presStyleCnt="0"/>
      <dgm:spPr/>
    </dgm:pt>
    <dgm:pt modelId="{7915D6F2-3BF0-4865-8481-ECD53AB6ED13}" type="pres">
      <dgm:prSet presAssocID="{08426E8F-9223-41B9-9C99-8837D8EA53E0}" presName="parentText" presStyleLbl="alignNode1" presStyleIdx="2" presStyleCnt="4">
        <dgm:presLayoutVars>
          <dgm:chMax val="1"/>
          <dgm:bulletEnabled val="1"/>
        </dgm:presLayoutVars>
      </dgm:prSet>
      <dgm:spPr/>
      <dgm:t>
        <a:bodyPr/>
        <a:lstStyle/>
        <a:p>
          <a:endParaRPr lang="ru-RU"/>
        </a:p>
      </dgm:t>
    </dgm:pt>
    <dgm:pt modelId="{639E7A18-16E5-47EB-8934-BA3DF58C152B}" type="pres">
      <dgm:prSet presAssocID="{08426E8F-9223-41B9-9C99-8837D8EA53E0}" presName="descendantText" presStyleLbl="alignAcc1" presStyleIdx="2" presStyleCnt="4" custLinFactNeighborX="0" custLinFactNeighborY="0">
        <dgm:presLayoutVars>
          <dgm:bulletEnabled val="1"/>
        </dgm:presLayoutVars>
      </dgm:prSet>
      <dgm:spPr/>
      <dgm:t>
        <a:bodyPr/>
        <a:lstStyle/>
        <a:p>
          <a:endParaRPr lang="ru-RU"/>
        </a:p>
      </dgm:t>
    </dgm:pt>
    <dgm:pt modelId="{C6D9EC48-D9A2-4A91-9DF9-42B6AAD8FE8F}" type="pres">
      <dgm:prSet presAssocID="{482AD08C-3819-484B-99A1-FD05EBCD8195}" presName="sp" presStyleCnt="0"/>
      <dgm:spPr/>
    </dgm:pt>
    <dgm:pt modelId="{86EF67A5-6175-4A01-A2CE-BA5D84A94DD0}" type="pres">
      <dgm:prSet presAssocID="{C53A63F9-0755-46EA-9804-1D2011B95E6F}" presName="composite" presStyleCnt="0"/>
      <dgm:spPr/>
    </dgm:pt>
    <dgm:pt modelId="{3E196643-A53D-404D-ABFE-745CD1D89AAB}" type="pres">
      <dgm:prSet presAssocID="{C53A63F9-0755-46EA-9804-1D2011B95E6F}" presName="parentText" presStyleLbl="alignNode1" presStyleIdx="3" presStyleCnt="4">
        <dgm:presLayoutVars>
          <dgm:chMax val="1"/>
          <dgm:bulletEnabled val="1"/>
        </dgm:presLayoutVars>
      </dgm:prSet>
      <dgm:spPr/>
      <dgm:t>
        <a:bodyPr/>
        <a:lstStyle/>
        <a:p>
          <a:endParaRPr lang="ru-RU"/>
        </a:p>
      </dgm:t>
    </dgm:pt>
    <dgm:pt modelId="{50E25279-9513-4512-B29E-0E3D4A5C693C}" type="pres">
      <dgm:prSet presAssocID="{C53A63F9-0755-46EA-9804-1D2011B95E6F}" presName="descendantText" presStyleLbl="alignAcc1" presStyleIdx="3" presStyleCnt="4">
        <dgm:presLayoutVars>
          <dgm:bulletEnabled val="1"/>
        </dgm:presLayoutVars>
      </dgm:prSet>
      <dgm:spPr/>
      <dgm:t>
        <a:bodyPr/>
        <a:lstStyle/>
        <a:p>
          <a:endParaRPr lang="ru-RU"/>
        </a:p>
      </dgm:t>
    </dgm:pt>
  </dgm:ptLst>
  <dgm:cxnLst>
    <dgm:cxn modelId="{623AF499-0B5C-42AE-9F2C-CC744E94FCB5}" type="presOf" srcId="{F01B0502-CFFC-41F2-8C6C-A02446E706E7}" destId="{03BD7E61-49B8-47DC-A065-B9E75AD3F62E}" srcOrd="0" destOrd="0" presId="urn:microsoft.com/office/officeart/2005/8/layout/chevron2"/>
    <dgm:cxn modelId="{AED0C2BD-A3E4-4FB7-B6CE-3711E8A2423B}" type="presOf" srcId="{15D0F683-026C-4BDE-8B5B-8F0E094737F9}" destId="{10361482-A7EE-4B7C-83BD-8CD5FBF98A37}" srcOrd="0" destOrd="0" presId="urn:microsoft.com/office/officeart/2005/8/layout/chevron2"/>
    <dgm:cxn modelId="{2CFDFBB5-E503-48E9-B4F8-E9E75EB54D7F}" type="presOf" srcId="{3953D3AD-8A5D-412F-9BAE-665C816B7539}" destId="{639E7A18-16E5-47EB-8934-BA3DF58C152B}" srcOrd="0" destOrd="0" presId="urn:microsoft.com/office/officeart/2005/8/layout/chevron2"/>
    <dgm:cxn modelId="{E2F05AE5-2B48-4BA2-8F5E-3D42D342980C}" srcId="{08426E8F-9223-41B9-9C99-8837D8EA53E0}" destId="{3953D3AD-8A5D-412F-9BAE-665C816B7539}" srcOrd="0" destOrd="0" parTransId="{5C165BBF-4695-403E-9D3D-D7499F95217D}" sibTransId="{383779AC-4206-45FA-B146-004C2AE631E9}"/>
    <dgm:cxn modelId="{508C5A06-4A9D-4ED3-B93B-90C8E2620AD6}" srcId="{F5B14897-6C60-4DF9-B057-97BA781B8A22}" destId="{C53A63F9-0755-46EA-9804-1D2011B95E6F}" srcOrd="3" destOrd="0" parTransId="{8EE00520-D88B-4376-BD97-76661C01E642}" sibTransId="{AE80FD1B-4FE1-4F95-8FF2-04B11F968DC9}"/>
    <dgm:cxn modelId="{71532E5B-FA15-49CA-8A60-5C9876EB972E}" type="presOf" srcId="{F5B14897-6C60-4DF9-B057-97BA781B8A22}" destId="{F455FD76-6E53-4307-9CAD-666E94DAF6BE}" srcOrd="0" destOrd="0" presId="urn:microsoft.com/office/officeart/2005/8/layout/chevron2"/>
    <dgm:cxn modelId="{CDAEB536-F8E5-4408-ADBA-11E44C4DF49C}" srcId="{F5B14897-6C60-4DF9-B057-97BA781B8A22}" destId="{08426E8F-9223-41B9-9C99-8837D8EA53E0}" srcOrd="2" destOrd="0" parTransId="{1C0F7881-E9F0-4E35-BAEA-2BE4CA280B87}" sibTransId="{482AD08C-3819-484B-99A1-FD05EBCD8195}"/>
    <dgm:cxn modelId="{D08DFFE3-759B-4889-A01A-F697389C3A15}" srcId="{F5B14897-6C60-4DF9-B057-97BA781B8A22}" destId="{F01B0502-CFFC-41F2-8C6C-A02446E706E7}" srcOrd="1" destOrd="0" parTransId="{D37E4849-4D7A-45AC-B11D-C8C38C917B60}" sibTransId="{F57EB676-8DF4-4187-B4B7-7AA818B9F4C2}"/>
    <dgm:cxn modelId="{FA0AC4AB-3F09-4159-82C1-EB424DE180E9}" type="presOf" srcId="{08426E8F-9223-41B9-9C99-8837D8EA53E0}" destId="{7915D6F2-3BF0-4865-8481-ECD53AB6ED13}" srcOrd="0" destOrd="0" presId="urn:microsoft.com/office/officeart/2005/8/layout/chevron2"/>
    <dgm:cxn modelId="{5709C8B6-BA4A-4077-A732-83B94050C4B8}" type="presOf" srcId="{C983E757-A1ED-44AF-A098-3E39EB1F0125}" destId="{3A151BA1-0FAF-4C35-9B9A-FE1204934E2B}" srcOrd="0" destOrd="0" presId="urn:microsoft.com/office/officeart/2005/8/layout/chevron2"/>
    <dgm:cxn modelId="{3BB39EB2-7E15-4B3B-B84A-E73C49719211}" type="presOf" srcId="{9F392424-382E-4A7E-A92F-FE0CA3ABDA48}" destId="{963650EB-BA35-4CA8-9EE1-8791AC9F5FA2}" srcOrd="0" destOrd="0" presId="urn:microsoft.com/office/officeart/2005/8/layout/chevron2"/>
    <dgm:cxn modelId="{638A2AF4-19EC-4058-B737-37D89F243673}" type="presOf" srcId="{DF48EF22-F241-465C-A000-B52AEB97F5EE}" destId="{50E25279-9513-4512-B29E-0E3D4A5C693C}" srcOrd="0" destOrd="0" presId="urn:microsoft.com/office/officeart/2005/8/layout/chevron2"/>
    <dgm:cxn modelId="{A7B17991-81A3-4363-A222-04B394D4A570}" type="presOf" srcId="{C53A63F9-0755-46EA-9804-1D2011B95E6F}" destId="{3E196643-A53D-404D-ABFE-745CD1D89AAB}" srcOrd="0" destOrd="0" presId="urn:microsoft.com/office/officeart/2005/8/layout/chevron2"/>
    <dgm:cxn modelId="{45E7981B-A514-402F-9B43-4D3FC78E037B}" srcId="{C983E757-A1ED-44AF-A098-3E39EB1F0125}" destId="{15D0F683-026C-4BDE-8B5B-8F0E094737F9}" srcOrd="0" destOrd="0" parTransId="{10740C04-D20C-4125-9C70-6D5A10C6BA0E}" sibTransId="{39EA4B57-A6FA-427F-B353-5CEC87130499}"/>
    <dgm:cxn modelId="{DF1F8397-990A-4A7C-B110-06738A23B4A1}" srcId="{C53A63F9-0755-46EA-9804-1D2011B95E6F}" destId="{DF48EF22-F241-465C-A000-B52AEB97F5EE}" srcOrd="0" destOrd="0" parTransId="{95FD8B92-48FF-44D6-9EFD-476342791D24}" sibTransId="{F51D282A-5C72-42B9-9933-50077CE5E457}"/>
    <dgm:cxn modelId="{FCD496BD-4FBD-4DF8-9DD9-6B9432480747}" srcId="{F01B0502-CFFC-41F2-8C6C-A02446E706E7}" destId="{9F392424-382E-4A7E-A92F-FE0CA3ABDA48}" srcOrd="0" destOrd="0" parTransId="{CD711175-E632-4326-B8AD-AA912EBCDC32}" sibTransId="{23812B10-4566-4A4B-BBB8-F929CE8DEDC6}"/>
    <dgm:cxn modelId="{A447A4D8-E273-44A9-8775-AC802B99BD22}" srcId="{F5B14897-6C60-4DF9-B057-97BA781B8A22}" destId="{C983E757-A1ED-44AF-A098-3E39EB1F0125}" srcOrd="0" destOrd="0" parTransId="{BB6E3222-0578-46E2-8FCE-31C2D3A9D8CE}" sibTransId="{96DF3D31-FE55-4B60-8179-BE793A6A00EF}"/>
    <dgm:cxn modelId="{28D9FA6D-D81A-4A07-A557-6AE79658CD72}" type="presParOf" srcId="{F455FD76-6E53-4307-9CAD-666E94DAF6BE}" destId="{A4575F16-6F1A-4718-8AD8-DB8A6BA49F20}" srcOrd="0" destOrd="0" presId="urn:microsoft.com/office/officeart/2005/8/layout/chevron2"/>
    <dgm:cxn modelId="{FE04E6EF-AE58-4743-9E4F-F8A1536E2FE5}" type="presParOf" srcId="{A4575F16-6F1A-4718-8AD8-DB8A6BA49F20}" destId="{3A151BA1-0FAF-4C35-9B9A-FE1204934E2B}" srcOrd="0" destOrd="0" presId="urn:microsoft.com/office/officeart/2005/8/layout/chevron2"/>
    <dgm:cxn modelId="{BB960BCE-30B7-46D2-8737-BA431D2E54DF}" type="presParOf" srcId="{A4575F16-6F1A-4718-8AD8-DB8A6BA49F20}" destId="{10361482-A7EE-4B7C-83BD-8CD5FBF98A37}" srcOrd="1" destOrd="0" presId="urn:microsoft.com/office/officeart/2005/8/layout/chevron2"/>
    <dgm:cxn modelId="{877961FA-5B12-4E6F-8288-8D946EE2CFD1}" type="presParOf" srcId="{F455FD76-6E53-4307-9CAD-666E94DAF6BE}" destId="{2451BE03-D244-4851-B06E-B6C779303577}" srcOrd="1" destOrd="0" presId="urn:microsoft.com/office/officeart/2005/8/layout/chevron2"/>
    <dgm:cxn modelId="{EA00D997-9ED0-4EC4-85F9-D3961941353E}" type="presParOf" srcId="{F455FD76-6E53-4307-9CAD-666E94DAF6BE}" destId="{EFEAB945-A1A3-4120-AEBE-85BB75EAA1E1}" srcOrd="2" destOrd="0" presId="urn:microsoft.com/office/officeart/2005/8/layout/chevron2"/>
    <dgm:cxn modelId="{515CF56E-A727-4EEE-8736-A236A7054606}" type="presParOf" srcId="{EFEAB945-A1A3-4120-AEBE-85BB75EAA1E1}" destId="{03BD7E61-49B8-47DC-A065-B9E75AD3F62E}" srcOrd="0" destOrd="0" presId="urn:microsoft.com/office/officeart/2005/8/layout/chevron2"/>
    <dgm:cxn modelId="{D5552300-300E-42EB-8F58-C2A92CB1DBB8}" type="presParOf" srcId="{EFEAB945-A1A3-4120-AEBE-85BB75EAA1E1}" destId="{963650EB-BA35-4CA8-9EE1-8791AC9F5FA2}" srcOrd="1" destOrd="0" presId="urn:microsoft.com/office/officeart/2005/8/layout/chevron2"/>
    <dgm:cxn modelId="{C0CC3BFB-D870-41B9-8383-9421B39C4F2D}" type="presParOf" srcId="{F455FD76-6E53-4307-9CAD-666E94DAF6BE}" destId="{F0EF96FF-A38D-4A8C-8AA0-211D5A4DA0C5}" srcOrd="3" destOrd="0" presId="urn:microsoft.com/office/officeart/2005/8/layout/chevron2"/>
    <dgm:cxn modelId="{CE46156F-6CD5-435E-8839-0C604DF7C1C3}" type="presParOf" srcId="{F455FD76-6E53-4307-9CAD-666E94DAF6BE}" destId="{E53BFDCF-6C3E-4467-B33C-408658542F38}" srcOrd="4" destOrd="0" presId="urn:microsoft.com/office/officeart/2005/8/layout/chevron2"/>
    <dgm:cxn modelId="{6BC4F622-1872-458D-B2A3-086A57028F18}" type="presParOf" srcId="{E53BFDCF-6C3E-4467-B33C-408658542F38}" destId="{7915D6F2-3BF0-4865-8481-ECD53AB6ED13}" srcOrd="0" destOrd="0" presId="urn:microsoft.com/office/officeart/2005/8/layout/chevron2"/>
    <dgm:cxn modelId="{C961BDBA-7AB6-416C-A79A-C84A4941B16B}" type="presParOf" srcId="{E53BFDCF-6C3E-4467-B33C-408658542F38}" destId="{639E7A18-16E5-47EB-8934-BA3DF58C152B}" srcOrd="1" destOrd="0" presId="urn:microsoft.com/office/officeart/2005/8/layout/chevron2"/>
    <dgm:cxn modelId="{DCBF9AC0-3042-42CB-8056-0D3F357E9657}" type="presParOf" srcId="{F455FD76-6E53-4307-9CAD-666E94DAF6BE}" destId="{C6D9EC48-D9A2-4A91-9DF9-42B6AAD8FE8F}" srcOrd="5" destOrd="0" presId="urn:microsoft.com/office/officeart/2005/8/layout/chevron2"/>
    <dgm:cxn modelId="{59F2CB3B-C443-486A-BEAA-51B4D75D5A5E}" type="presParOf" srcId="{F455FD76-6E53-4307-9CAD-666E94DAF6BE}" destId="{86EF67A5-6175-4A01-A2CE-BA5D84A94DD0}" srcOrd="6" destOrd="0" presId="urn:microsoft.com/office/officeart/2005/8/layout/chevron2"/>
    <dgm:cxn modelId="{6761D1D1-E5EC-4E80-B8E4-2E2CA1D532A9}" type="presParOf" srcId="{86EF67A5-6175-4A01-A2CE-BA5D84A94DD0}" destId="{3E196643-A53D-404D-ABFE-745CD1D89AAB}" srcOrd="0" destOrd="0" presId="urn:microsoft.com/office/officeart/2005/8/layout/chevron2"/>
    <dgm:cxn modelId="{C2902E31-1A2B-4CBE-B238-3C1B89142392}" type="presParOf" srcId="{86EF67A5-6175-4A01-A2CE-BA5D84A94DD0}" destId="{50E25279-9513-4512-B29E-0E3D4A5C693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C84695-B92F-49B7-9332-21160DAA0ABB}" type="doc">
      <dgm:prSet loTypeId="urn:microsoft.com/office/officeart/2005/8/layout/hierarchy4" loCatId="list" qsTypeId="urn:microsoft.com/office/officeart/2005/8/quickstyle/simple1" qsCatId="simple" csTypeId="urn:microsoft.com/office/officeart/2005/8/colors/colorful3" csCatId="colorful" phldr="1"/>
      <dgm:spPr/>
      <dgm:t>
        <a:bodyPr/>
        <a:lstStyle/>
        <a:p>
          <a:endParaRPr lang="ru-RU"/>
        </a:p>
      </dgm:t>
    </dgm:pt>
    <dgm:pt modelId="{40475FD7-26F4-4349-AE3F-A687B591ACE3}">
      <dgm:prSet phldrT="[Текст]"/>
      <dgm:spPr/>
      <dgm:t>
        <a:bodyPr/>
        <a:lstStyle/>
        <a:p>
          <a:r>
            <a:rPr lang="lt-LT" b="1"/>
            <a:t>1.1  UŽDAVINYS. ĮGYVENDINTI VISAGINO BENDRUOMENĖS INICIJUOJAMAS VEIKLAS, SKIRTAS GYVENTOJŲ ESAMAI SOCIALINEI ATSKIRČIAI MAŽINTI </a:t>
          </a:r>
          <a:endParaRPr lang="ru-RU" dirty="0"/>
        </a:p>
      </dgm:t>
    </dgm:pt>
    <dgm:pt modelId="{D7F6481F-85D8-4494-92F4-E72A18B8AACE}" type="parTrans" cxnId="{50BC9FB0-444B-4B4D-8E7A-76296E7F992F}">
      <dgm:prSet/>
      <dgm:spPr/>
      <dgm:t>
        <a:bodyPr/>
        <a:lstStyle/>
        <a:p>
          <a:endParaRPr lang="ru-RU"/>
        </a:p>
      </dgm:t>
    </dgm:pt>
    <dgm:pt modelId="{98D3782C-3491-44BD-AC97-5928CF20E3CF}" type="sibTrans" cxnId="{50BC9FB0-444B-4B4D-8E7A-76296E7F992F}">
      <dgm:prSet/>
      <dgm:spPr/>
      <dgm:t>
        <a:bodyPr/>
        <a:lstStyle/>
        <a:p>
          <a:endParaRPr lang="ru-RU"/>
        </a:p>
      </dgm:t>
    </dgm:pt>
    <dgm:pt modelId="{4D775A5A-7579-4591-A78E-0BE9F484C1A5}">
      <dgm:prSet/>
      <dgm:spPr/>
      <dgm:t>
        <a:bodyPr/>
        <a:lstStyle/>
        <a:p>
          <a:pPr>
            <a:lnSpc>
              <a:spcPct val="90000"/>
            </a:lnSpc>
          </a:pPr>
          <a:r>
            <a:rPr lang="lt-LT" b="1"/>
            <a:t>1. TIKSLAS. </a:t>
          </a:r>
          <a:endParaRPr lang="en-US" b="1"/>
        </a:p>
        <a:p>
          <a:pPr>
            <a:lnSpc>
              <a:spcPct val="150000"/>
            </a:lnSpc>
          </a:pPr>
          <a:r>
            <a:rPr lang="lt-LT" b="1"/>
            <a:t>SKATINTI AKTYVESNĮ VISAGINO BENDRUOMENĖS DALYVAVIMĄ </a:t>
          </a:r>
          <a:r>
            <a:rPr lang="en-US" b="1"/>
            <a:t> </a:t>
          </a:r>
          <a:r>
            <a:rPr lang="lt-LT" b="1"/>
            <a:t>SPRENDŽIANT BENDRUOMENEI AKTUALIAS SKURDO IR ATSKIRTIES PROBLEMAS.</a:t>
          </a:r>
          <a:endParaRPr lang="lt-LT" b="1" dirty="0"/>
        </a:p>
      </dgm:t>
    </dgm:pt>
    <dgm:pt modelId="{96354347-56C1-4939-9E27-6798D15AAEC4}" type="parTrans" cxnId="{D4952D18-C7A8-40BE-A59E-22A45B367F18}">
      <dgm:prSet/>
      <dgm:spPr/>
      <dgm:t>
        <a:bodyPr/>
        <a:lstStyle/>
        <a:p>
          <a:endParaRPr lang="ru-RU"/>
        </a:p>
      </dgm:t>
    </dgm:pt>
    <dgm:pt modelId="{9C3A2E48-2383-458A-99C5-8CA0FC4CDDD7}" type="sibTrans" cxnId="{D4952D18-C7A8-40BE-A59E-22A45B367F18}">
      <dgm:prSet/>
      <dgm:spPr/>
      <dgm:t>
        <a:bodyPr/>
        <a:lstStyle/>
        <a:p>
          <a:endParaRPr lang="ru-RU"/>
        </a:p>
      </dgm:t>
    </dgm:pt>
    <dgm:pt modelId="{12280C53-4C21-4D0E-8ABA-4484097FD26A}">
      <dgm:prSet/>
      <dgm:spPr/>
      <dgm:t>
        <a:bodyPr/>
        <a:lstStyle/>
        <a:p>
          <a:r>
            <a:rPr lang="en-US" b="0"/>
            <a:t>Veiksmas </a:t>
          </a:r>
          <a:r>
            <a:rPr lang="lt-LT" b="0"/>
            <a:t>1.1.</a:t>
          </a:r>
          <a:r>
            <a:rPr lang="en-US" b="0"/>
            <a:t>1. </a:t>
          </a:r>
          <a:r>
            <a:rPr lang="lt-LT" b="1"/>
            <a:t>Organizuoti socialinių paslaugų teikimą Visagino miesto tikslinių grupių atstovų poreikiams patenkinti, tarpininkauti jas gaunant. </a:t>
          </a:r>
          <a:endParaRPr lang="en-US" b="1" dirty="0"/>
        </a:p>
      </dgm:t>
    </dgm:pt>
    <dgm:pt modelId="{17F108F7-77C2-496C-901F-B70446CD85CA}" type="parTrans" cxnId="{3F8A5119-298B-4C4E-AECF-1174670F8868}">
      <dgm:prSet/>
      <dgm:spPr/>
      <dgm:t>
        <a:bodyPr/>
        <a:lstStyle/>
        <a:p>
          <a:endParaRPr lang="ru-RU"/>
        </a:p>
      </dgm:t>
    </dgm:pt>
    <dgm:pt modelId="{8A4C54BB-5F2C-4A6E-A2F4-ED130192249B}" type="sibTrans" cxnId="{3F8A5119-298B-4C4E-AECF-1174670F8868}">
      <dgm:prSet/>
      <dgm:spPr/>
      <dgm:t>
        <a:bodyPr/>
        <a:lstStyle/>
        <a:p>
          <a:endParaRPr lang="ru-RU"/>
        </a:p>
      </dgm:t>
    </dgm:pt>
    <dgm:pt modelId="{E8829DED-6B5D-481E-8264-6D3137068DB6}">
      <dgm:prSet/>
      <dgm:spPr/>
      <dgm:t>
        <a:bodyPr/>
        <a:lstStyle/>
        <a:p>
          <a:r>
            <a:rPr lang="en-US"/>
            <a:t>Veiksmas </a:t>
          </a:r>
          <a:r>
            <a:rPr lang="lt-LT"/>
            <a:t>1.</a:t>
          </a:r>
          <a:r>
            <a:rPr lang="en-US"/>
            <a:t>1.</a:t>
          </a:r>
          <a:r>
            <a:rPr lang="lt-LT"/>
            <a:t>2.</a:t>
          </a:r>
          <a:r>
            <a:rPr lang="en-US"/>
            <a:t> </a:t>
          </a:r>
          <a:r>
            <a:rPr lang="lt-LT" b="1"/>
            <a:t>Organizuoti sociokultūrinių paslaugų teikimą Visagino miesto tikslinių grupių atstovų poreikiams patenkinti. </a:t>
          </a:r>
          <a:endParaRPr lang="en-US" b="1" dirty="0"/>
        </a:p>
      </dgm:t>
    </dgm:pt>
    <dgm:pt modelId="{234615E9-FD48-4A25-AFF8-BE6E6682F369}" type="parTrans" cxnId="{558A6EB8-2E94-4EB9-BD80-498E1133660D}">
      <dgm:prSet/>
      <dgm:spPr/>
      <dgm:t>
        <a:bodyPr/>
        <a:lstStyle/>
        <a:p>
          <a:endParaRPr lang="ru-RU"/>
        </a:p>
      </dgm:t>
    </dgm:pt>
    <dgm:pt modelId="{43BEDF91-46A1-4040-A546-07A51C72B5AD}" type="sibTrans" cxnId="{558A6EB8-2E94-4EB9-BD80-498E1133660D}">
      <dgm:prSet/>
      <dgm:spPr/>
      <dgm:t>
        <a:bodyPr/>
        <a:lstStyle/>
        <a:p>
          <a:endParaRPr lang="ru-RU"/>
        </a:p>
      </dgm:t>
    </dgm:pt>
    <dgm:pt modelId="{B29DEF8E-4A72-4EEF-888C-C75E24B72539}">
      <dgm:prSet/>
      <dgm:spPr/>
      <dgm:t>
        <a:bodyPr/>
        <a:lstStyle/>
        <a:p>
          <a:r>
            <a:rPr lang="en-US"/>
            <a:t>Veiksmas 1.1.3. </a:t>
          </a:r>
          <a:r>
            <a:rPr lang="en-US" b="1"/>
            <a:t>Organizuoti informavimą ir konsultavimą apie prieinamas socialines ir kitas reikalingas paslaugas, tarpininkauti jas gaunant. </a:t>
          </a:r>
          <a:endParaRPr lang="lt-LT" b="1" dirty="0"/>
        </a:p>
      </dgm:t>
    </dgm:pt>
    <dgm:pt modelId="{D525BFF3-284E-4F41-BD47-EB0FF5DE0E13}" type="parTrans" cxnId="{1C9D9C07-68B7-4B55-A098-D1F1819EEF05}">
      <dgm:prSet/>
      <dgm:spPr/>
      <dgm:t>
        <a:bodyPr/>
        <a:lstStyle/>
        <a:p>
          <a:endParaRPr lang="ru-RU"/>
        </a:p>
      </dgm:t>
    </dgm:pt>
    <dgm:pt modelId="{BE66F317-B711-4C69-A8DE-136508DC2D10}" type="sibTrans" cxnId="{1C9D9C07-68B7-4B55-A098-D1F1819EEF05}">
      <dgm:prSet/>
      <dgm:spPr/>
      <dgm:t>
        <a:bodyPr/>
        <a:lstStyle/>
        <a:p>
          <a:endParaRPr lang="ru-RU"/>
        </a:p>
      </dgm:t>
    </dgm:pt>
    <dgm:pt modelId="{FC470861-3153-4221-8C87-F987AF2CC180}" type="pres">
      <dgm:prSet presAssocID="{3AC84695-B92F-49B7-9332-21160DAA0ABB}" presName="Name0" presStyleCnt="0">
        <dgm:presLayoutVars>
          <dgm:chPref val="1"/>
          <dgm:dir/>
          <dgm:animOne val="branch"/>
          <dgm:animLvl val="lvl"/>
          <dgm:resizeHandles/>
        </dgm:presLayoutVars>
      </dgm:prSet>
      <dgm:spPr/>
      <dgm:t>
        <a:bodyPr/>
        <a:lstStyle/>
        <a:p>
          <a:endParaRPr lang="ru-RU"/>
        </a:p>
      </dgm:t>
    </dgm:pt>
    <dgm:pt modelId="{FC95C69B-B0E8-4293-B647-0FF600E10E8B}" type="pres">
      <dgm:prSet presAssocID="{40475FD7-26F4-4349-AE3F-A687B591ACE3}" presName="vertOne" presStyleCnt="0"/>
      <dgm:spPr/>
    </dgm:pt>
    <dgm:pt modelId="{0BA6136D-D529-4932-BDE1-5030E9950C3F}" type="pres">
      <dgm:prSet presAssocID="{40475FD7-26F4-4349-AE3F-A687B591ACE3}" presName="txOne" presStyleLbl="node0" presStyleIdx="0" presStyleCnt="2" custScaleY="476139" custLinFactNeighborX="43969" custLinFactNeighborY="42234">
        <dgm:presLayoutVars>
          <dgm:chPref val="3"/>
        </dgm:presLayoutVars>
      </dgm:prSet>
      <dgm:spPr/>
      <dgm:t>
        <a:bodyPr/>
        <a:lstStyle/>
        <a:p>
          <a:endParaRPr lang="ru-RU"/>
        </a:p>
      </dgm:t>
    </dgm:pt>
    <dgm:pt modelId="{7B2CA776-2914-4542-BCB9-CF2A7B27D36D}" type="pres">
      <dgm:prSet presAssocID="{40475FD7-26F4-4349-AE3F-A687B591ACE3}" presName="parTransOne" presStyleCnt="0"/>
      <dgm:spPr/>
    </dgm:pt>
    <dgm:pt modelId="{C88B1388-3154-4BD2-9379-2B48FB02F3D4}" type="pres">
      <dgm:prSet presAssocID="{40475FD7-26F4-4349-AE3F-A687B591ACE3}" presName="horzOne" presStyleCnt="0"/>
      <dgm:spPr/>
    </dgm:pt>
    <dgm:pt modelId="{3C7A5846-44CB-450D-B15F-A47207177E03}" type="pres">
      <dgm:prSet presAssocID="{B29DEF8E-4A72-4EEF-888C-C75E24B72539}" presName="vertTwo" presStyleCnt="0"/>
      <dgm:spPr/>
    </dgm:pt>
    <dgm:pt modelId="{2D50B1D3-0CFA-45BC-83D2-82C423ABAF7E}" type="pres">
      <dgm:prSet presAssocID="{B29DEF8E-4A72-4EEF-888C-C75E24B72539}" presName="txTwo" presStyleLbl="node2" presStyleIdx="0" presStyleCnt="3" custScaleY="1314042" custLinFactX="156968" custLinFactNeighborX="200000" custLinFactNeighborY="36637">
        <dgm:presLayoutVars>
          <dgm:chPref val="3"/>
        </dgm:presLayoutVars>
      </dgm:prSet>
      <dgm:spPr/>
      <dgm:t>
        <a:bodyPr/>
        <a:lstStyle/>
        <a:p>
          <a:endParaRPr lang="ru-RU"/>
        </a:p>
      </dgm:t>
    </dgm:pt>
    <dgm:pt modelId="{DECE132C-7053-497E-9C98-30D3CF00148D}" type="pres">
      <dgm:prSet presAssocID="{B29DEF8E-4A72-4EEF-888C-C75E24B72539}" presName="horzTwo" presStyleCnt="0"/>
      <dgm:spPr/>
    </dgm:pt>
    <dgm:pt modelId="{0FFB5DCB-2564-49B6-9CDC-7BCE8C8F40C2}" type="pres">
      <dgm:prSet presAssocID="{BE66F317-B711-4C69-A8DE-136508DC2D10}" presName="sibSpaceTwo" presStyleCnt="0"/>
      <dgm:spPr/>
    </dgm:pt>
    <dgm:pt modelId="{8C81BC1D-F198-400C-B977-E9FCDD5BFA5D}" type="pres">
      <dgm:prSet presAssocID="{12280C53-4C21-4D0E-8ABA-4484097FD26A}" presName="vertTwo" presStyleCnt="0"/>
      <dgm:spPr/>
    </dgm:pt>
    <dgm:pt modelId="{18BCB019-BCE0-49F4-8B9F-6C789AAFEA4B}" type="pres">
      <dgm:prSet presAssocID="{12280C53-4C21-4D0E-8ABA-4484097FD26A}" presName="txTwo" presStyleLbl="node2" presStyleIdx="1" presStyleCnt="3" custScaleY="1306706" custLinFactNeighborX="30966" custLinFactNeighborY="36428">
        <dgm:presLayoutVars>
          <dgm:chPref val="3"/>
        </dgm:presLayoutVars>
      </dgm:prSet>
      <dgm:spPr/>
      <dgm:t>
        <a:bodyPr/>
        <a:lstStyle/>
        <a:p>
          <a:endParaRPr lang="ru-RU"/>
        </a:p>
      </dgm:t>
    </dgm:pt>
    <dgm:pt modelId="{9740454C-9B37-4E59-B215-FB40CECFC835}" type="pres">
      <dgm:prSet presAssocID="{12280C53-4C21-4D0E-8ABA-4484097FD26A}" presName="horzTwo" presStyleCnt="0"/>
      <dgm:spPr/>
    </dgm:pt>
    <dgm:pt modelId="{B9177FBA-2DA2-4094-8221-B3CDAC3E32C0}" type="pres">
      <dgm:prSet presAssocID="{8A4C54BB-5F2C-4A6E-A2F4-ED130192249B}" presName="sibSpaceTwo" presStyleCnt="0"/>
      <dgm:spPr/>
    </dgm:pt>
    <dgm:pt modelId="{A24EA85A-7C81-44CD-98BE-E6196B7D0A5A}" type="pres">
      <dgm:prSet presAssocID="{E8829DED-6B5D-481E-8264-6D3137068DB6}" presName="vertTwo" presStyleCnt="0"/>
      <dgm:spPr/>
    </dgm:pt>
    <dgm:pt modelId="{4EFA3CF7-86FB-4832-855D-F9C083490223}" type="pres">
      <dgm:prSet presAssocID="{E8829DED-6B5D-481E-8264-6D3137068DB6}" presName="txTwo" presStyleLbl="node2" presStyleIdx="2" presStyleCnt="3" custScaleY="1303927" custLinFactNeighborX="30301" custLinFactNeighborY="35435">
        <dgm:presLayoutVars>
          <dgm:chPref val="3"/>
        </dgm:presLayoutVars>
      </dgm:prSet>
      <dgm:spPr/>
      <dgm:t>
        <a:bodyPr/>
        <a:lstStyle/>
        <a:p>
          <a:endParaRPr lang="ru-RU"/>
        </a:p>
      </dgm:t>
    </dgm:pt>
    <dgm:pt modelId="{F0E4494A-1905-4C3B-9346-0A8BB4EB15DA}" type="pres">
      <dgm:prSet presAssocID="{E8829DED-6B5D-481E-8264-6D3137068DB6}" presName="horzTwo" presStyleCnt="0"/>
      <dgm:spPr/>
    </dgm:pt>
    <dgm:pt modelId="{17C1C4EB-A7AC-4DFE-B225-7E6DD2B3CAA1}" type="pres">
      <dgm:prSet presAssocID="{98D3782C-3491-44BD-AC97-5928CF20E3CF}" presName="sibSpaceOne" presStyleCnt="0"/>
      <dgm:spPr/>
    </dgm:pt>
    <dgm:pt modelId="{0EB09D64-679C-4088-9E49-5908160FED78}" type="pres">
      <dgm:prSet presAssocID="{4D775A5A-7579-4591-A78E-0BE9F484C1A5}" presName="vertOne" presStyleCnt="0"/>
      <dgm:spPr/>
    </dgm:pt>
    <dgm:pt modelId="{00ADC9C9-FFB6-4241-829A-391E72B264E4}" type="pres">
      <dgm:prSet presAssocID="{4D775A5A-7579-4591-A78E-0BE9F484C1A5}" presName="txOne" presStyleLbl="node0" presStyleIdx="1" presStyleCnt="2" custScaleX="122496" custScaleY="1829857" custLinFactX="-200000" custLinFactNeighborX="-237532" custLinFactNeighborY="4793">
        <dgm:presLayoutVars>
          <dgm:chPref val="3"/>
        </dgm:presLayoutVars>
      </dgm:prSet>
      <dgm:spPr/>
      <dgm:t>
        <a:bodyPr/>
        <a:lstStyle/>
        <a:p>
          <a:endParaRPr lang="ru-RU"/>
        </a:p>
      </dgm:t>
    </dgm:pt>
    <dgm:pt modelId="{B10B80C4-3BAD-4164-8906-C05B0846393A}" type="pres">
      <dgm:prSet presAssocID="{4D775A5A-7579-4591-A78E-0BE9F484C1A5}" presName="horzOne" presStyleCnt="0"/>
      <dgm:spPr/>
    </dgm:pt>
  </dgm:ptLst>
  <dgm:cxnLst>
    <dgm:cxn modelId="{0173FC34-B8E2-40EE-A5B8-446FB85640D6}" type="presOf" srcId="{4D775A5A-7579-4591-A78E-0BE9F484C1A5}" destId="{00ADC9C9-FFB6-4241-829A-391E72B264E4}" srcOrd="0" destOrd="0" presId="urn:microsoft.com/office/officeart/2005/8/layout/hierarchy4"/>
    <dgm:cxn modelId="{CCB6D120-3DA6-47C7-B235-4BE39F96715F}" type="presOf" srcId="{E8829DED-6B5D-481E-8264-6D3137068DB6}" destId="{4EFA3CF7-86FB-4832-855D-F9C083490223}" srcOrd="0" destOrd="0" presId="urn:microsoft.com/office/officeart/2005/8/layout/hierarchy4"/>
    <dgm:cxn modelId="{558A6EB8-2E94-4EB9-BD80-498E1133660D}" srcId="{40475FD7-26F4-4349-AE3F-A687B591ACE3}" destId="{E8829DED-6B5D-481E-8264-6D3137068DB6}" srcOrd="2" destOrd="0" parTransId="{234615E9-FD48-4A25-AFF8-BE6E6682F369}" sibTransId="{43BEDF91-46A1-4040-A546-07A51C72B5AD}"/>
    <dgm:cxn modelId="{A9DEC764-FAF3-4FA3-9261-84D6BD5F4D81}" type="presOf" srcId="{B29DEF8E-4A72-4EEF-888C-C75E24B72539}" destId="{2D50B1D3-0CFA-45BC-83D2-82C423ABAF7E}" srcOrd="0" destOrd="0" presId="urn:microsoft.com/office/officeart/2005/8/layout/hierarchy4"/>
    <dgm:cxn modelId="{1C9D9C07-68B7-4B55-A098-D1F1819EEF05}" srcId="{40475FD7-26F4-4349-AE3F-A687B591ACE3}" destId="{B29DEF8E-4A72-4EEF-888C-C75E24B72539}" srcOrd="0" destOrd="0" parTransId="{D525BFF3-284E-4F41-BD47-EB0FF5DE0E13}" sibTransId="{BE66F317-B711-4C69-A8DE-136508DC2D10}"/>
    <dgm:cxn modelId="{50BC9FB0-444B-4B4D-8E7A-76296E7F992F}" srcId="{3AC84695-B92F-49B7-9332-21160DAA0ABB}" destId="{40475FD7-26F4-4349-AE3F-A687B591ACE3}" srcOrd="0" destOrd="0" parTransId="{D7F6481F-85D8-4494-92F4-E72A18B8AACE}" sibTransId="{98D3782C-3491-44BD-AC97-5928CF20E3CF}"/>
    <dgm:cxn modelId="{9BE0FD8F-A1F9-46DD-A955-C67847DD3711}" type="presOf" srcId="{3AC84695-B92F-49B7-9332-21160DAA0ABB}" destId="{FC470861-3153-4221-8C87-F987AF2CC180}" srcOrd="0" destOrd="0" presId="urn:microsoft.com/office/officeart/2005/8/layout/hierarchy4"/>
    <dgm:cxn modelId="{BACAFD11-9E2F-4552-ADB2-BD8AA8653A0D}" type="presOf" srcId="{12280C53-4C21-4D0E-8ABA-4484097FD26A}" destId="{18BCB019-BCE0-49F4-8B9F-6C789AAFEA4B}" srcOrd="0" destOrd="0" presId="urn:microsoft.com/office/officeart/2005/8/layout/hierarchy4"/>
    <dgm:cxn modelId="{D4952D18-C7A8-40BE-A59E-22A45B367F18}" srcId="{3AC84695-B92F-49B7-9332-21160DAA0ABB}" destId="{4D775A5A-7579-4591-A78E-0BE9F484C1A5}" srcOrd="1" destOrd="0" parTransId="{96354347-56C1-4939-9E27-6798D15AAEC4}" sibTransId="{9C3A2E48-2383-458A-99C5-8CA0FC4CDDD7}"/>
    <dgm:cxn modelId="{2397B06E-B96D-440D-B53B-B4BE529F3BB5}" type="presOf" srcId="{40475FD7-26F4-4349-AE3F-A687B591ACE3}" destId="{0BA6136D-D529-4932-BDE1-5030E9950C3F}" srcOrd="0" destOrd="0" presId="urn:microsoft.com/office/officeart/2005/8/layout/hierarchy4"/>
    <dgm:cxn modelId="{3F8A5119-298B-4C4E-AECF-1174670F8868}" srcId="{40475FD7-26F4-4349-AE3F-A687B591ACE3}" destId="{12280C53-4C21-4D0E-8ABA-4484097FD26A}" srcOrd="1" destOrd="0" parTransId="{17F108F7-77C2-496C-901F-B70446CD85CA}" sibTransId="{8A4C54BB-5F2C-4A6E-A2F4-ED130192249B}"/>
    <dgm:cxn modelId="{4C6A1889-18F0-4D0C-A559-CA3FFE5042DB}" type="presParOf" srcId="{FC470861-3153-4221-8C87-F987AF2CC180}" destId="{FC95C69B-B0E8-4293-B647-0FF600E10E8B}" srcOrd="0" destOrd="0" presId="urn:microsoft.com/office/officeart/2005/8/layout/hierarchy4"/>
    <dgm:cxn modelId="{DFDB3002-F485-42BB-9923-82AAA0785878}" type="presParOf" srcId="{FC95C69B-B0E8-4293-B647-0FF600E10E8B}" destId="{0BA6136D-D529-4932-BDE1-5030E9950C3F}" srcOrd="0" destOrd="0" presId="urn:microsoft.com/office/officeart/2005/8/layout/hierarchy4"/>
    <dgm:cxn modelId="{D1F0868F-9ED9-4739-BBFA-909A968D7556}" type="presParOf" srcId="{FC95C69B-B0E8-4293-B647-0FF600E10E8B}" destId="{7B2CA776-2914-4542-BCB9-CF2A7B27D36D}" srcOrd="1" destOrd="0" presId="urn:microsoft.com/office/officeart/2005/8/layout/hierarchy4"/>
    <dgm:cxn modelId="{D08F9484-CB5A-4553-8261-1672BA6907BB}" type="presParOf" srcId="{FC95C69B-B0E8-4293-B647-0FF600E10E8B}" destId="{C88B1388-3154-4BD2-9379-2B48FB02F3D4}" srcOrd="2" destOrd="0" presId="urn:microsoft.com/office/officeart/2005/8/layout/hierarchy4"/>
    <dgm:cxn modelId="{4563BB69-2CDB-4DCB-B32F-B133F037C799}" type="presParOf" srcId="{C88B1388-3154-4BD2-9379-2B48FB02F3D4}" destId="{3C7A5846-44CB-450D-B15F-A47207177E03}" srcOrd="0" destOrd="0" presId="urn:microsoft.com/office/officeart/2005/8/layout/hierarchy4"/>
    <dgm:cxn modelId="{A549A96B-9E3C-4746-91AE-3CCD658CA511}" type="presParOf" srcId="{3C7A5846-44CB-450D-B15F-A47207177E03}" destId="{2D50B1D3-0CFA-45BC-83D2-82C423ABAF7E}" srcOrd="0" destOrd="0" presId="urn:microsoft.com/office/officeart/2005/8/layout/hierarchy4"/>
    <dgm:cxn modelId="{F4A20FE4-4F9E-44F1-837A-F08DE9672324}" type="presParOf" srcId="{3C7A5846-44CB-450D-B15F-A47207177E03}" destId="{DECE132C-7053-497E-9C98-30D3CF00148D}" srcOrd="1" destOrd="0" presId="urn:microsoft.com/office/officeart/2005/8/layout/hierarchy4"/>
    <dgm:cxn modelId="{B580B4C4-F2D5-4BF2-B9E8-D2EA4A9A7B31}" type="presParOf" srcId="{C88B1388-3154-4BD2-9379-2B48FB02F3D4}" destId="{0FFB5DCB-2564-49B6-9CDC-7BCE8C8F40C2}" srcOrd="1" destOrd="0" presId="urn:microsoft.com/office/officeart/2005/8/layout/hierarchy4"/>
    <dgm:cxn modelId="{98D060FA-CB3A-493B-B1F1-639042C2A168}" type="presParOf" srcId="{C88B1388-3154-4BD2-9379-2B48FB02F3D4}" destId="{8C81BC1D-F198-400C-B977-E9FCDD5BFA5D}" srcOrd="2" destOrd="0" presId="urn:microsoft.com/office/officeart/2005/8/layout/hierarchy4"/>
    <dgm:cxn modelId="{0A581E3B-4267-4627-B0C0-6ACE50B28E97}" type="presParOf" srcId="{8C81BC1D-F198-400C-B977-E9FCDD5BFA5D}" destId="{18BCB019-BCE0-49F4-8B9F-6C789AAFEA4B}" srcOrd="0" destOrd="0" presId="urn:microsoft.com/office/officeart/2005/8/layout/hierarchy4"/>
    <dgm:cxn modelId="{9760FD15-82F2-4B95-9328-32371E6726AD}" type="presParOf" srcId="{8C81BC1D-F198-400C-B977-E9FCDD5BFA5D}" destId="{9740454C-9B37-4E59-B215-FB40CECFC835}" srcOrd="1" destOrd="0" presId="urn:microsoft.com/office/officeart/2005/8/layout/hierarchy4"/>
    <dgm:cxn modelId="{1105955D-B2A0-4869-8B42-B2A2D50BBC83}" type="presParOf" srcId="{C88B1388-3154-4BD2-9379-2B48FB02F3D4}" destId="{B9177FBA-2DA2-4094-8221-B3CDAC3E32C0}" srcOrd="3" destOrd="0" presId="urn:microsoft.com/office/officeart/2005/8/layout/hierarchy4"/>
    <dgm:cxn modelId="{2EED6B3E-545C-4769-A656-77876A7749A0}" type="presParOf" srcId="{C88B1388-3154-4BD2-9379-2B48FB02F3D4}" destId="{A24EA85A-7C81-44CD-98BE-E6196B7D0A5A}" srcOrd="4" destOrd="0" presId="urn:microsoft.com/office/officeart/2005/8/layout/hierarchy4"/>
    <dgm:cxn modelId="{681B3FEB-2A46-4217-8F13-BDDE5EF6D95D}" type="presParOf" srcId="{A24EA85A-7C81-44CD-98BE-E6196B7D0A5A}" destId="{4EFA3CF7-86FB-4832-855D-F9C083490223}" srcOrd="0" destOrd="0" presId="urn:microsoft.com/office/officeart/2005/8/layout/hierarchy4"/>
    <dgm:cxn modelId="{E7BC48CA-02BC-4A2A-99D1-312779D5EE87}" type="presParOf" srcId="{A24EA85A-7C81-44CD-98BE-E6196B7D0A5A}" destId="{F0E4494A-1905-4C3B-9346-0A8BB4EB15DA}" srcOrd="1" destOrd="0" presId="urn:microsoft.com/office/officeart/2005/8/layout/hierarchy4"/>
    <dgm:cxn modelId="{39581A30-96EA-4D56-B14C-28BE3B3DDB2C}" type="presParOf" srcId="{FC470861-3153-4221-8C87-F987AF2CC180}" destId="{17C1C4EB-A7AC-4DFE-B225-7E6DD2B3CAA1}" srcOrd="1" destOrd="0" presId="urn:microsoft.com/office/officeart/2005/8/layout/hierarchy4"/>
    <dgm:cxn modelId="{A029A3F0-BD89-4F2A-9855-165847E5E919}" type="presParOf" srcId="{FC470861-3153-4221-8C87-F987AF2CC180}" destId="{0EB09D64-679C-4088-9E49-5908160FED78}" srcOrd="2" destOrd="0" presId="urn:microsoft.com/office/officeart/2005/8/layout/hierarchy4"/>
    <dgm:cxn modelId="{7F556CBC-7D91-49AC-8229-4EB95E91EB0D}" type="presParOf" srcId="{0EB09D64-679C-4088-9E49-5908160FED78}" destId="{00ADC9C9-FFB6-4241-829A-391E72B264E4}" srcOrd="0" destOrd="0" presId="urn:microsoft.com/office/officeart/2005/8/layout/hierarchy4"/>
    <dgm:cxn modelId="{339BC7FD-1225-4C37-AB87-243040B6AA56}" type="presParOf" srcId="{0EB09D64-679C-4088-9E49-5908160FED78}" destId="{B10B80C4-3BAD-4164-8906-C05B0846393A}"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847603-B849-490B-9A1B-C2F73C91DBE4}" type="doc">
      <dgm:prSet loTypeId="urn:microsoft.com/office/officeart/2009/3/layout/BlockDescendingList" loCatId="list" qsTypeId="urn:microsoft.com/office/officeart/2005/8/quickstyle/simple1" qsCatId="simple" csTypeId="urn:microsoft.com/office/officeart/2005/8/colors/accent1_2" csCatId="accent1" phldr="1"/>
      <dgm:spPr/>
      <dgm:t>
        <a:bodyPr/>
        <a:lstStyle/>
        <a:p>
          <a:endParaRPr lang="ru-RU"/>
        </a:p>
      </dgm:t>
    </dgm:pt>
    <dgm:pt modelId="{34F2F988-96D0-4A6A-85DD-42BCDA677085}" type="pres">
      <dgm:prSet presAssocID="{98847603-B849-490B-9A1B-C2F73C91DBE4}" presName="Name0" presStyleCnt="0">
        <dgm:presLayoutVars>
          <dgm:chMax val="7"/>
          <dgm:chPref val="7"/>
          <dgm:dir/>
          <dgm:animLvl val="lvl"/>
        </dgm:presLayoutVars>
      </dgm:prSet>
      <dgm:spPr/>
      <dgm:t>
        <a:bodyPr/>
        <a:lstStyle/>
        <a:p>
          <a:endParaRPr lang="ru-RU"/>
        </a:p>
      </dgm:t>
    </dgm:pt>
  </dgm:ptLst>
  <dgm:cxnLst>
    <dgm:cxn modelId="{AD495825-B060-4B00-ACD3-4001AE7A7DA0}" type="presOf" srcId="{98847603-B849-490B-9A1B-C2F73C91DBE4}" destId="{34F2F988-96D0-4A6A-85DD-42BCDA677085}" srcOrd="0" destOrd="0" presId="urn:microsoft.com/office/officeart/2009/3/layout/BlockDescending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DA1E99-BE28-4FF9-A113-DD772464EDFF}" type="doc">
      <dgm:prSet loTypeId="urn:microsoft.com/office/officeart/2005/8/layout/chevron2" loCatId="list" qsTypeId="urn:microsoft.com/office/officeart/2005/8/quickstyle/simple1" qsCatId="simple" csTypeId="urn:microsoft.com/office/officeart/2005/8/colors/accent4_2" csCatId="accent4" phldr="1"/>
      <dgm:spPr/>
      <dgm:t>
        <a:bodyPr/>
        <a:lstStyle/>
        <a:p>
          <a:endParaRPr lang="ru-RU"/>
        </a:p>
      </dgm:t>
    </dgm:pt>
    <dgm:pt modelId="{6BC07D64-D798-4A68-B76E-D26CA2751B28}">
      <dgm:prSet phldrT="[Текст]"/>
      <dgm:spPr/>
      <dgm:t>
        <a:bodyPr/>
        <a:lstStyle/>
        <a:p>
          <a:r>
            <a:rPr lang="en-US" dirty="0"/>
            <a:t>  </a:t>
          </a:r>
          <a:endParaRPr lang="ru-RU" dirty="0"/>
        </a:p>
      </dgm:t>
    </dgm:pt>
    <dgm:pt modelId="{44F3F60B-5BD6-4A11-8B66-5F2513E32BE4}" type="parTrans" cxnId="{B239F47F-031F-49F9-8366-1102BB10D56E}">
      <dgm:prSet/>
      <dgm:spPr/>
      <dgm:t>
        <a:bodyPr/>
        <a:lstStyle/>
        <a:p>
          <a:endParaRPr lang="ru-RU"/>
        </a:p>
      </dgm:t>
    </dgm:pt>
    <dgm:pt modelId="{C60D2768-F169-4F5C-907D-D07201509622}" type="sibTrans" cxnId="{B239F47F-031F-49F9-8366-1102BB10D56E}">
      <dgm:prSet/>
      <dgm:spPr/>
      <dgm:t>
        <a:bodyPr/>
        <a:lstStyle/>
        <a:p>
          <a:endParaRPr lang="ru-RU"/>
        </a:p>
      </dgm:t>
    </dgm:pt>
    <dgm:pt modelId="{E897819E-2557-4431-BB25-8EA05DE9EB62}">
      <dgm:prSet phldrT="[Текст]"/>
      <dgm:spPr/>
      <dgm:t>
        <a:bodyPr/>
        <a:lstStyle/>
        <a:p>
          <a:r>
            <a:rPr lang="lt-LT" b="1" dirty="0">
              <a:solidFill>
                <a:srgbClr val="002060"/>
              </a:solidFill>
              <a:ea typeface="Calibri" panose="020F0502020204030204" pitchFamily="34" charset="0"/>
              <a:cs typeface="Arial" panose="020B0604020202020204" pitchFamily="34" charset="0"/>
            </a:rPr>
            <a:t>Viešieji juridiniai asmenys, kurių veiklos vykdymo vieta yra vietos plėtros strategijos įgyvendinimo teritorijoje</a:t>
          </a:r>
          <a:endParaRPr lang="ru-RU" dirty="0"/>
        </a:p>
      </dgm:t>
    </dgm:pt>
    <dgm:pt modelId="{5AE52AE8-6834-41F3-908B-70EB5EF6CC30}" type="parTrans" cxnId="{193FD725-34EB-4AB4-99C3-57FB263126D6}">
      <dgm:prSet/>
      <dgm:spPr/>
      <dgm:t>
        <a:bodyPr/>
        <a:lstStyle/>
        <a:p>
          <a:endParaRPr lang="ru-RU"/>
        </a:p>
      </dgm:t>
    </dgm:pt>
    <dgm:pt modelId="{89BC7EB7-303D-4234-B3E2-5B41017D4B78}" type="sibTrans" cxnId="{193FD725-34EB-4AB4-99C3-57FB263126D6}">
      <dgm:prSet/>
      <dgm:spPr/>
      <dgm:t>
        <a:bodyPr/>
        <a:lstStyle/>
        <a:p>
          <a:endParaRPr lang="ru-RU"/>
        </a:p>
      </dgm:t>
    </dgm:pt>
    <dgm:pt modelId="{37853496-8A3D-46EA-902A-D8260485A5AD}">
      <dgm:prSet phldrT="[Текст]"/>
      <dgm:spPr/>
      <dgm:t>
        <a:bodyPr/>
        <a:lstStyle/>
        <a:p>
          <a:r>
            <a:rPr lang="en-US" dirty="0"/>
            <a:t>  </a:t>
          </a:r>
          <a:endParaRPr lang="ru-RU" dirty="0"/>
        </a:p>
      </dgm:t>
    </dgm:pt>
    <dgm:pt modelId="{3E92B6FC-AAB0-443B-86BB-7D3E58C56A6E}" type="parTrans" cxnId="{E9E53CA5-48D6-4CEC-A3B1-D52E9A1AB9A7}">
      <dgm:prSet/>
      <dgm:spPr/>
      <dgm:t>
        <a:bodyPr/>
        <a:lstStyle/>
        <a:p>
          <a:endParaRPr lang="ru-RU"/>
        </a:p>
      </dgm:t>
    </dgm:pt>
    <dgm:pt modelId="{627E8F32-262F-4659-8C28-409DDFE8AAD5}" type="sibTrans" cxnId="{E9E53CA5-48D6-4CEC-A3B1-D52E9A1AB9A7}">
      <dgm:prSet/>
      <dgm:spPr/>
      <dgm:t>
        <a:bodyPr/>
        <a:lstStyle/>
        <a:p>
          <a:endParaRPr lang="ru-RU"/>
        </a:p>
      </dgm:t>
    </dgm:pt>
    <dgm:pt modelId="{B26C92E3-F7AF-4BE6-8FC5-5411ED37C228}">
      <dgm:prSet phldrT="[Текст]"/>
      <dgm:spPr/>
      <dgm:t>
        <a:bodyPr/>
        <a:lstStyle/>
        <a:p>
          <a:r>
            <a:rPr lang="en-US" b="1" dirty="0" err="1">
              <a:solidFill>
                <a:srgbClr val="002060"/>
              </a:solidFill>
              <a:cs typeface="Arial" panose="020B0604020202020204" pitchFamily="34" charset="0"/>
            </a:rPr>
            <a:t>Privatūs</a:t>
          </a:r>
          <a:r>
            <a:rPr lang="en-US" b="1" dirty="0">
              <a:solidFill>
                <a:srgbClr val="002060"/>
              </a:solidFill>
              <a:cs typeface="Arial" panose="020B0604020202020204" pitchFamily="34" charset="0"/>
            </a:rPr>
            <a:t> </a:t>
          </a:r>
          <a:r>
            <a:rPr lang="en-US" b="1" dirty="0" err="1">
              <a:solidFill>
                <a:srgbClr val="002060"/>
              </a:solidFill>
              <a:cs typeface="Arial" panose="020B0604020202020204" pitchFamily="34" charset="0"/>
            </a:rPr>
            <a:t>juridiniai</a:t>
          </a:r>
          <a:r>
            <a:rPr lang="en-US" b="1" dirty="0">
              <a:solidFill>
                <a:srgbClr val="002060"/>
              </a:solidFill>
              <a:cs typeface="Arial" panose="020B0604020202020204" pitchFamily="34" charset="0"/>
            </a:rPr>
            <a:t> </a:t>
          </a:r>
          <a:r>
            <a:rPr lang="en-US" b="1" dirty="0" err="1">
              <a:solidFill>
                <a:srgbClr val="002060"/>
              </a:solidFill>
              <a:cs typeface="Arial" panose="020B0604020202020204" pitchFamily="34" charset="0"/>
            </a:rPr>
            <a:t>asmenys</a:t>
          </a:r>
          <a:r>
            <a:rPr lang="lt-LT" b="1" dirty="0">
              <a:solidFill>
                <a:srgbClr val="002060"/>
              </a:solidFill>
              <a:ea typeface="Calibri" panose="020F0502020204030204" pitchFamily="34" charset="0"/>
              <a:cs typeface="Arial" panose="020B0604020202020204" pitchFamily="34" charset="0"/>
            </a:rPr>
            <a:t>, kurių veiklos vykdymo vieta yra vietos plėtros strategijos įgyvendinimo teritorijoje</a:t>
          </a:r>
          <a:endParaRPr lang="ru-RU" dirty="0"/>
        </a:p>
      </dgm:t>
    </dgm:pt>
    <dgm:pt modelId="{65B47670-BAC0-45F4-8DD3-5D035DB148B4}" type="parTrans" cxnId="{2A7C88EC-ABC4-4F44-83E5-3621F62741B1}">
      <dgm:prSet/>
      <dgm:spPr/>
      <dgm:t>
        <a:bodyPr/>
        <a:lstStyle/>
        <a:p>
          <a:endParaRPr lang="ru-RU"/>
        </a:p>
      </dgm:t>
    </dgm:pt>
    <dgm:pt modelId="{445D9BF1-1635-4651-A191-3062CDEC390E}" type="sibTrans" cxnId="{2A7C88EC-ABC4-4F44-83E5-3621F62741B1}">
      <dgm:prSet/>
      <dgm:spPr/>
      <dgm:t>
        <a:bodyPr/>
        <a:lstStyle/>
        <a:p>
          <a:endParaRPr lang="ru-RU"/>
        </a:p>
      </dgm:t>
    </dgm:pt>
    <dgm:pt modelId="{4A107D90-2E8B-4051-B237-DC21A241FACF}">
      <dgm:prSet phldrT="[Текст]"/>
      <dgm:spPr/>
      <dgm:t>
        <a:bodyPr/>
        <a:lstStyle/>
        <a:p>
          <a:r>
            <a:rPr lang="en-US" dirty="0"/>
            <a:t>  </a:t>
          </a:r>
          <a:endParaRPr lang="ru-RU" dirty="0"/>
        </a:p>
      </dgm:t>
    </dgm:pt>
    <dgm:pt modelId="{472EC1E9-607B-48E3-BCC0-C0C60348AA75}" type="parTrans" cxnId="{E5829AB5-02F3-4737-B59B-475882E61625}">
      <dgm:prSet/>
      <dgm:spPr/>
      <dgm:t>
        <a:bodyPr/>
        <a:lstStyle/>
        <a:p>
          <a:endParaRPr lang="ru-RU"/>
        </a:p>
      </dgm:t>
    </dgm:pt>
    <dgm:pt modelId="{3E509611-6AF2-4D53-8561-8636FA4605B2}" type="sibTrans" cxnId="{E5829AB5-02F3-4737-B59B-475882E61625}">
      <dgm:prSet/>
      <dgm:spPr/>
      <dgm:t>
        <a:bodyPr/>
        <a:lstStyle/>
        <a:p>
          <a:endParaRPr lang="ru-RU"/>
        </a:p>
      </dgm:t>
    </dgm:pt>
    <dgm:pt modelId="{80827DE2-ED1D-4352-820C-691001580772}">
      <dgm:prSet phldrT="[Текст]"/>
      <dgm:spPr/>
      <dgm:t>
        <a:bodyPr/>
        <a:lstStyle/>
        <a:p>
          <a:r>
            <a:rPr lang="lt-LT" b="1" dirty="0">
              <a:solidFill>
                <a:srgbClr val="002060"/>
              </a:solidFill>
              <a:ea typeface="Calibri" panose="020F0502020204030204" pitchFamily="34" charset="0"/>
            </a:rPr>
            <a:t>Visagino savivaldybės administracija</a:t>
          </a:r>
          <a:endParaRPr lang="ru-RU" dirty="0"/>
        </a:p>
      </dgm:t>
    </dgm:pt>
    <dgm:pt modelId="{CAA0A977-D787-45BB-9303-0DDBB57AB17B}" type="parTrans" cxnId="{6898B076-1BE6-4802-AE83-0F8E13B2BE85}">
      <dgm:prSet/>
      <dgm:spPr/>
      <dgm:t>
        <a:bodyPr/>
        <a:lstStyle/>
        <a:p>
          <a:endParaRPr lang="ru-RU"/>
        </a:p>
      </dgm:t>
    </dgm:pt>
    <dgm:pt modelId="{CA77A789-2AD7-4520-9C47-C2BAB2A7A874}" type="sibTrans" cxnId="{6898B076-1BE6-4802-AE83-0F8E13B2BE85}">
      <dgm:prSet/>
      <dgm:spPr/>
      <dgm:t>
        <a:bodyPr/>
        <a:lstStyle/>
        <a:p>
          <a:endParaRPr lang="ru-RU"/>
        </a:p>
      </dgm:t>
    </dgm:pt>
    <dgm:pt modelId="{6226858F-F4A5-4E2C-B07A-967C8D0D53F9}" type="pres">
      <dgm:prSet presAssocID="{0CDA1E99-BE28-4FF9-A113-DD772464EDFF}" presName="linearFlow" presStyleCnt="0">
        <dgm:presLayoutVars>
          <dgm:dir/>
          <dgm:animLvl val="lvl"/>
          <dgm:resizeHandles val="exact"/>
        </dgm:presLayoutVars>
      </dgm:prSet>
      <dgm:spPr/>
      <dgm:t>
        <a:bodyPr/>
        <a:lstStyle/>
        <a:p>
          <a:endParaRPr lang="ru-RU"/>
        </a:p>
      </dgm:t>
    </dgm:pt>
    <dgm:pt modelId="{3E68DBC0-DD32-4023-A1AC-CF1E2992809F}" type="pres">
      <dgm:prSet presAssocID="{6BC07D64-D798-4A68-B76E-D26CA2751B28}" presName="composite" presStyleCnt="0"/>
      <dgm:spPr/>
    </dgm:pt>
    <dgm:pt modelId="{40D60EE3-04F9-474B-B26B-825C26A9903B}" type="pres">
      <dgm:prSet presAssocID="{6BC07D64-D798-4A68-B76E-D26CA2751B28}" presName="parentText" presStyleLbl="alignNode1" presStyleIdx="0" presStyleCnt="3">
        <dgm:presLayoutVars>
          <dgm:chMax val="1"/>
          <dgm:bulletEnabled val="1"/>
        </dgm:presLayoutVars>
      </dgm:prSet>
      <dgm:spPr/>
      <dgm:t>
        <a:bodyPr/>
        <a:lstStyle/>
        <a:p>
          <a:endParaRPr lang="ru-RU"/>
        </a:p>
      </dgm:t>
    </dgm:pt>
    <dgm:pt modelId="{8AF563C6-EC8A-4764-B043-E522126C199E}" type="pres">
      <dgm:prSet presAssocID="{6BC07D64-D798-4A68-B76E-D26CA2751B28}" presName="descendantText" presStyleLbl="alignAcc1" presStyleIdx="0" presStyleCnt="3">
        <dgm:presLayoutVars>
          <dgm:bulletEnabled val="1"/>
        </dgm:presLayoutVars>
      </dgm:prSet>
      <dgm:spPr/>
      <dgm:t>
        <a:bodyPr/>
        <a:lstStyle/>
        <a:p>
          <a:endParaRPr lang="ru-RU"/>
        </a:p>
      </dgm:t>
    </dgm:pt>
    <dgm:pt modelId="{68C1DC9A-176D-40C3-9B89-69E145FF46F4}" type="pres">
      <dgm:prSet presAssocID="{C60D2768-F169-4F5C-907D-D07201509622}" presName="sp" presStyleCnt="0"/>
      <dgm:spPr/>
    </dgm:pt>
    <dgm:pt modelId="{54742925-822A-42E1-994B-64C76FA940EA}" type="pres">
      <dgm:prSet presAssocID="{37853496-8A3D-46EA-902A-D8260485A5AD}" presName="composite" presStyleCnt="0"/>
      <dgm:spPr/>
    </dgm:pt>
    <dgm:pt modelId="{FC85E6FA-9E75-4631-8D54-B895A2E18A89}" type="pres">
      <dgm:prSet presAssocID="{37853496-8A3D-46EA-902A-D8260485A5AD}" presName="parentText" presStyleLbl="alignNode1" presStyleIdx="1" presStyleCnt="3">
        <dgm:presLayoutVars>
          <dgm:chMax val="1"/>
          <dgm:bulletEnabled val="1"/>
        </dgm:presLayoutVars>
      </dgm:prSet>
      <dgm:spPr/>
      <dgm:t>
        <a:bodyPr/>
        <a:lstStyle/>
        <a:p>
          <a:endParaRPr lang="ru-RU"/>
        </a:p>
      </dgm:t>
    </dgm:pt>
    <dgm:pt modelId="{DD83D976-67D0-4D8D-8520-74A2C1F12150}" type="pres">
      <dgm:prSet presAssocID="{37853496-8A3D-46EA-902A-D8260485A5AD}" presName="descendantText" presStyleLbl="alignAcc1" presStyleIdx="1" presStyleCnt="3">
        <dgm:presLayoutVars>
          <dgm:bulletEnabled val="1"/>
        </dgm:presLayoutVars>
      </dgm:prSet>
      <dgm:spPr/>
      <dgm:t>
        <a:bodyPr/>
        <a:lstStyle/>
        <a:p>
          <a:endParaRPr lang="ru-RU"/>
        </a:p>
      </dgm:t>
    </dgm:pt>
    <dgm:pt modelId="{809DC9A4-8E0C-4660-B789-CB8E1B63D69F}" type="pres">
      <dgm:prSet presAssocID="{627E8F32-262F-4659-8C28-409DDFE8AAD5}" presName="sp" presStyleCnt="0"/>
      <dgm:spPr/>
    </dgm:pt>
    <dgm:pt modelId="{977F605F-4B5E-4192-B582-6F9479DEBCFD}" type="pres">
      <dgm:prSet presAssocID="{4A107D90-2E8B-4051-B237-DC21A241FACF}" presName="composite" presStyleCnt="0"/>
      <dgm:spPr/>
    </dgm:pt>
    <dgm:pt modelId="{D3726BA4-EDDB-4D3C-94F8-197F6C516798}" type="pres">
      <dgm:prSet presAssocID="{4A107D90-2E8B-4051-B237-DC21A241FACF}" presName="parentText" presStyleLbl="alignNode1" presStyleIdx="2" presStyleCnt="3">
        <dgm:presLayoutVars>
          <dgm:chMax val="1"/>
          <dgm:bulletEnabled val="1"/>
        </dgm:presLayoutVars>
      </dgm:prSet>
      <dgm:spPr/>
      <dgm:t>
        <a:bodyPr/>
        <a:lstStyle/>
        <a:p>
          <a:endParaRPr lang="ru-RU"/>
        </a:p>
      </dgm:t>
    </dgm:pt>
    <dgm:pt modelId="{E60B7C59-6F33-4185-B58A-839AE6EE5D7B}" type="pres">
      <dgm:prSet presAssocID="{4A107D90-2E8B-4051-B237-DC21A241FACF}" presName="descendantText" presStyleLbl="alignAcc1" presStyleIdx="2" presStyleCnt="3">
        <dgm:presLayoutVars>
          <dgm:bulletEnabled val="1"/>
        </dgm:presLayoutVars>
      </dgm:prSet>
      <dgm:spPr/>
      <dgm:t>
        <a:bodyPr/>
        <a:lstStyle/>
        <a:p>
          <a:endParaRPr lang="ru-RU"/>
        </a:p>
      </dgm:t>
    </dgm:pt>
  </dgm:ptLst>
  <dgm:cxnLst>
    <dgm:cxn modelId="{FC92D305-13D0-4CB3-B8A6-5515C9314F91}" type="presOf" srcId="{37853496-8A3D-46EA-902A-D8260485A5AD}" destId="{FC85E6FA-9E75-4631-8D54-B895A2E18A89}" srcOrd="0" destOrd="0" presId="urn:microsoft.com/office/officeart/2005/8/layout/chevron2"/>
    <dgm:cxn modelId="{E9E53CA5-48D6-4CEC-A3B1-D52E9A1AB9A7}" srcId="{0CDA1E99-BE28-4FF9-A113-DD772464EDFF}" destId="{37853496-8A3D-46EA-902A-D8260485A5AD}" srcOrd="1" destOrd="0" parTransId="{3E92B6FC-AAB0-443B-86BB-7D3E58C56A6E}" sibTransId="{627E8F32-262F-4659-8C28-409DDFE8AAD5}"/>
    <dgm:cxn modelId="{193FD725-34EB-4AB4-99C3-57FB263126D6}" srcId="{6BC07D64-D798-4A68-B76E-D26CA2751B28}" destId="{E897819E-2557-4431-BB25-8EA05DE9EB62}" srcOrd="0" destOrd="0" parTransId="{5AE52AE8-6834-41F3-908B-70EB5EF6CC30}" sibTransId="{89BC7EB7-303D-4234-B3E2-5B41017D4B78}"/>
    <dgm:cxn modelId="{6898B076-1BE6-4802-AE83-0F8E13B2BE85}" srcId="{4A107D90-2E8B-4051-B237-DC21A241FACF}" destId="{80827DE2-ED1D-4352-820C-691001580772}" srcOrd="0" destOrd="0" parTransId="{CAA0A977-D787-45BB-9303-0DDBB57AB17B}" sibTransId="{CA77A789-2AD7-4520-9C47-C2BAB2A7A874}"/>
    <dgm:cxn modelId="{B8F94CD8-5298-4573-9668-E66F8EB34DC4}" type="presOf" srcId="{80827DE2-ED1D-4352-820C-691001580772}" destId="{E60B7C59-6F33-4185-B58A-839AE6EE5D7B}" srcOrd="0" destOrd="0" presId="urn:microsoft.com/office/officeart/2005/8/layout/chevron2"/>
    <dgm:cxn modelId="{E5829AB5-02F3-4737-B59B-475882E61625}" srcId="{0CDA1E99-BE28-4FF9-A113-DD772464EDFF}" destId="{4A107D90-2E8B-4051-B237-DC21A241FACF}" srcOrd="2" destOrd="0" parTransId="{472EC1E9-607B-48E3-BCC0-C0C60348AA75}" sibTransId="{3E509611-6AF2-4D53-8561-8636FA4605B2}"/>
    <dgm:cxn modelId="{EC7148B9-989D-40E0-BC2F-D00FEFB06656}" type="presOf" srcId="{4A107D90-2E8B-4051-B237-DC21A241FACF}" destId="{D3726BA4-EDDB-4D3C-94F8-197F6C516798}" srcOrd="0" destOrd="0" presId="urn:microsoft.com/office/officeart/2005/8/layout/chevron2"/>
    <dgm:cxn modelId="{37541C92-1B11-4D17-B90E-0C9A2A9CB1C5}" type="presOf" srcId="{E897819E-2557-4431-BB25-8EA05DE9EB62}" destId="{8AF563C6-EC8A-4764-B043-E522126C199E}" srcOrd="0" destOrd="0" presId="urn:microsoft.com/office/officeart/2005/8/layout/chevron2"/>
    <dgm:cxn modelId="{D04888DA-DA17-4CFC-948F-4D2C140A69A2}" type="presOf" srcId="{B26C92E3-F7AF-4BE6-8FC5-5411ED37C228}" destId="{DD83D976-67D0-4D8D-8520-74A2C1F12150}" srcOrd="0" destOrd="0" presId="urn:microsoft.com/office/officeart/2005/8/layout/chevron2"/>
    <dgm:cxn modelId="{B239F47F-031F-49F9-8366-1102BB10D56E}" srcId="{0CDA1E99-BE28-4FF9-A113-DD772464EDFF}" destId="{6BC07D64-D798-4A68-B76E-D26CA2751B28}" srcOrd="0" destOrd="0" parTransId="{44F3F60B-5BD6-4A11-8B66-5F2513E32BE4}" sibTransId="{C60D2768-F169-4F5C-907D-D07201509622}"/>
    <dgm:cxn modelId="{7DDB9092-804D-461B-8D0A-DBE54D389FF4}" type="presOf" srcId="{6BC07D64-D798-4A68-B76E-D26CA2751B28}" destId="{40D60EE3-04F9-474B-B26B-825C26A9903B}" srcOrd="0" destOrd="0" presId="urn:microsoft.com/office/officeart/2005/8/layout/chevron2"/>
    <dgm:cxn modelId="{863017BD-45C9-46C8-8D18-92723B2F9A63}" type="presOf" srcId="{0CDA1E99-BE28-4FF9-A113-DD772464EDFF}" destId="{6226858F-F4A5-4E2C-B07A-967C8D0D53F9}" srcOrd="0" destOrd="0" presId="urn:microsoft.com/office/officeart/2005/8/layout/chevron2"/>
    <dgm:cxn modelId="{2A7C88EC-ABC4-4F44-83E5-3621F62741B1}" srcId="{37853496-8A3D-46EA-902A-D8260485A5AD}" destId="{B26C92E3-F7AF-4BE6-8FC5-5411ED37C228}" srcOrd="0" destOrd="0" parTransId="{65B47670-BAC0-45F4-8DD3-5D035DB148B4}" sibTransId="{445D9BF1-1635-4651-A191-3062CDEC390E}"/>
    <dgm:cxn modelId="{3D4A737D-B66B-40FD-8F7B-E57BB9E32ADD}" type="presParOf" srcId="{6226858F-F4A5-4E2C-B07A-967C8D0D53F9}" destId="{3E68DBC0-DD32-4023-A1AC-CF1E2992809F}" srcOrd="0" destOrd="0" presId="urn:microsoft.com/office/officeart/2005/8/layout/chevron2"/>
    <dgm:cxn modelId="{B41CF956-E882-4F3E-87A6-BD8AEF7E56D6}" type="presParOf" srcId="{3E68DBC0-DD32-4023-A1AC-CF1E2992809F}" destId="{40D60EE3-04F9-474B-B26B-825C26A9903B}" srcOrd="0" destOrd="0" presId="urn:microsoft.com/office/officeart/2005/8/layout/chevron2"/>
    <dgm:cxn modelId="{5852B3F4-06DD-441E-B91D-6816654BFDF6}" type="presParOf" srcId="{3E68DBC0-DD32-4023-A1AC-CF1E2992809F}" destId="{8AF563C6-EC8A-4764-B043-E522126C199E}" srcOrd="1" destOrd="0" presId="urn:microsoft.com/office/officeart/2005/8/layout/chevron2"/>
    <dgm:cxn modelId="{29F852F4-7760-4AA8-976D-2462EBFF873D}" type="presParOf" srcId="{6226858F-F4A5-4E2C-B07A-967C8D0D53F9}" destId="{68C1DC9A-176D-40C3-9B89-69E145FF46F4}" srcOrd="1" destOrd="0" presId="urn:microsoft.com/office/officeart/2005/8/layout/chevron2"/>
    <dgm:cxn modelId="{6CCECCC3-39BD-460E-B497-27D654D516A5}" type="presParOf" srcId="{6226858F-F4A5-4E2C-B07A-967C8D0D53F9}" destId="{54742925-822A-42E1-994B-64C76FA940EA}" srcOrd="2" destOrd="0" presId="urn:microsoft.com/office/officeart/2005/8/layout/chevron2"/>
    <dgm:cxn modelId="{41BF70FD-201B-4A4E-80C6-29695E187680}" type="presParOf" srcId="{54742925-822A-42E1-994B-64C76FA940EA}" destId="{FC85E6FA-9E75-4631-8D54-B895A2E18A89}" srcOrd="0" destOrd="0" presId="urn:microsoft.com/office/officeart/2005/8/layout/chevron2"/>
    <dgm:cxn modelId="{3632AA18-2C2A-4219-8756-DCCAF7231AA0}" type="presParOf" srcId="{54742925-822A-42E1-994B-64C76FA940EA}" destId="{DD83D976-67D0-4D8D-8520-74A2C1F12150}" srcOrd="1" destOrd="0" presId="urn:microsoft.com/office/officeart/2005/8/layout/chevron2"/>
    <dgm:cxn modelId="{FBEACFB6-D9C1-41BE-9EE8-7B1879F28F4A}" type="presParOf" srcId="{6226858F-F4A5-4E2C-B07A-967C8D0D53F9}" destId="{809DC9A4-8E0C-4660-B789-CB8E1B63D69F}" srcOrd="3" destOrd="0" presId="urn:microsoft.com/office/officeart/2005/8/layout/chevron2"/>
    <dgm:cxn modelId="{283428A4-8DF1-427F-ACF7-E6B6709FF1A5}" type="presParOf" srcId="{6226858F-F4A5-4E2C-B07A-967C8D0D53F9}" destId="{977F605F-4B5E-4192-B582-6F9479DEBCFD}" srcOrd="4" destOrd="0" presId="urn:microsoft.com/office/officeart/2005/8/layout/chevron2"/>
    <dgm:cxn modelId="{A98657DD-347E-4AAA-99B6-4E4F57B1CD95}" type="presParOf" srcId="{977F605F-4B5E-4192-B582-6F9479DEBCFD}" destId="{D3726BA4-EDDB-4D3C-94F8-197F6C516798}" srcOrd="0" destOrd="0" presId="urn:microsoft.com/office/officeart/2005/8/layout/chevron2"/>
    <dgm:cxn modelId="{3DBE2F69-0B10-4AEC-8A01-553B1EEAB12F}" type="presParOf" srcId="{977F605F-4B5E-4192-B582-6F9479DEBCFD}" destId="{E60B7C59-6F33-4185-B58A-839AE6EE5D7B}"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D8040D-113B-4849-940C-E513FC7F26BC}" type="doc">
      <dgm:prSet loTypeId="urn:microsoft.com/office/officeart/2005/8/layout/chevron2" loCatId="list" qsTypeId="urn:microsoft.com/office/officeart/2005/8/quickstyle/simple1" qsCatId="simple" csTypeId="urn:microsoft.com/office/officeart/2005/8/colors/accent5_5" csCatId="accent5" phldr="1"/>
      <dgm:spPr/>
      <dgm:t>
        <a:bodyPr/>
        <a:lstStyle/>
        <a:p>
          <a:endParaRPr lang="ru-RU"/>
        </a:p>
      </dgm:t>
    </dgm:pt>
    <dgm:pt modelId="{3C03D43D-148A-44D4-8AB6-0AD82DD10F98}">
      <dgm:prSet phldrT="[Текст]"/>
      <dgm:spPr/>
      <dgm:t>
        <a:bodyPr/>
        <a:lstStyle/>
        <a:p>
          <a:r>
            <a:rPr lang="en-US" dirty="0"/>
            <a:t>  </a:t>
          </a:r>
          <a:endParaRPr lang="ru-RU" dirty="0"/>
        </a:p>
      </dgm:t>
    </dgm:pt>
    <dgm:pt modelId="{A72C8E6C-1BF2-438B-AC97-5877AF8EFE37}" type="parTrans" cxnId="{73963BC3-B459-4113-AA12-67832909B284}">
      <dgm:prSet/>
      <dgm:spPr/>
      <dgm:t>
        <a:bodyPr/>
        <a:lstStyle/>
        <a:p>
          <a:endParaRPr lang="ru-RU"/>
        </a:p>
      </dgm:t>
    </dgm:pt>
    <dgm:pt modelId="{7A29B538-3CA3-4939-B361-565650EB6C78}" type="sibTrans" cxnId="{73963BC3-B459-4113-AA12-67832909B284}">
      <dgm:prSet/>
      <dgm:spPr/>
      <dgm:t>
        <a:bodyPr/>
        <a:lstStyle/>
        <a:p>
          <a:endParaRPr lang="ru-RU"/>
        </a:p>
      </dgm:t>
    </dgm:pt>
    <dgm:pt modelId="{1EA1B726-F3D8-4FCC-A960-56DDA8C3AA29}">
      <dgm:prSet phldrT="[Текст]" custT="1"/>
      <dgm:spPr/>
      <dgm:t>
        <a:bodyPr/>
        <a:lstStyle/>
        <a:p>
          <a:r>
            <a:rPr lang="lt-LT" sz="1400" b="1" kern="1200" dirty="0">
              <a:solidFill>
                <a:schemeClr val="accent6">
                  <a:lumMod val="50000"/>
                </a:schemeClr>
              </a:solidFill>
              <a:ea typeface="Times New Roman" panose="02020603050405020304" pitchFamily="18" charset="0"/>
            </a:rPr>
            <a:t>Viešieji juridiniai asmenys, kurių veiklos vykdymo vieta yra vietos plėtros strategijos įgyvendinimo teritorijoje; </a:t>
          </a:r>
          <a:endParaRPr lang="ru-RU" sz="1400" kern="1200" dirty="0"/>
        </a:p>
      </dgm:t>
    </dgm:pt>
    <dgm:pt modelId="{E7F98952-5830-4667-A03C-CB80CAF69349}" type="parTrans" cxnId="{61CDAA7C-DB43-4633-B40C-76A40C86DDF1}">
      <dgm:prSet/>
      <dgm:spPr/>
      <dgm:t>
        <a:bodyPr/>
        <a:lstStyle/>
        <a:p>
          <a:endParaRPr lang="ru-RU"/>
        </a:p>
      </dgm:t>
    </dgm:pt>
    <dgm:pt modelId="{F6E10766-17BC-424F-899F-4C8BF6A548E0}" type="sibTrans" cxnId="{61CDAA7C-DB43-4633-B40C-76A40C86DDF1}">
      <dgm:prSet/>
      <dgm:spPr/>
      <dgm:t>
        <a:bodyPr/>
        <a:lstStyle/>
        <a:p>
          <a:endParaRPr lang="ru-RU"/>
        </a:p>
      </dgm:t>
    </dgm:pt>
    <dgm:pt modelId="{AE77BD3A-CFD1-4BA9-BD93-B897C1F04F43}">
      <dgm:prSet phldrT="[Текст]"/>
      <dgm:spPr/>
      <dgm:t>
        <a:bodyPr/>
        <a:lstStyle/>
        <a:p>
          <a:r>
            <a:rPr lang="en-US" dirty="0"/>
            <a:t>  </a:t>
          </a:r>
          <a:endParaRPr lang="ru-RU" dirty="0"/>
        </a:p>
      </dgm:t>
    </dgm:pt>
    <dgm:pt modelId="{4D9F86B6-2957-4668-812C-AAC79CCAF0C9}" type="parTrans" cxnId="{88BE8338-C86E-49B2-AE72-6F1EAA3D0043}">
      <dgm:prSet/>
      <dgm:spPr/>
      <dgm:t>
        <a:bodyPr/>
        <a:lstStyle/>
        <a:p>
          <a:endParaRPr lang="ru-RU"/>
        </a:p>
      </dgm:t>
    </dgm:pt>
    <dgm:pt modelId="{95366D5F-1008-4229-9706-1C0AABC8621D}" type="sibTrans" cxnId="{88BE8338-C86E-49B2-AE72-6F1EAA3D0043}">
      <dgm:prSet/>
      <dgm:spPr/>
      <dgm:t>
        <a:bodyPr/>
        <a:lstStyle/>
        <a:p>
          <a:endParaRPr lang="ru-RU"/>
        </a:p>
      </dgm:t>
    </dgm:pt>
    <dgm:pt modelId="{6AB43AE2-DF0E-4CCE-A6CB-BBF3F055F3AC}">
      <dgm:prSet phldrT="[Текст]"/>
      <dgm:spPr/>
      <dgm:t>
        <a:bodyPr/>
        <a:lstStyle/>
        <a:p>
          <a:r>
            <a:rPr lang="lt-LT" b="1" dirty="0">
              <a:solidFill>
                <a:schemeClr val="accent6">
                  <a:lumMod val="50000"/>
                </a:schemeClr>
              </a:solidFill>
              <a:ea typeface="Times New Roman" panose="02020603050405020304" pitchFamily="18" charset="0"/>
            </a:rPr>
            <a:t>Privatūs juridiniai asmenys, kurių veiklos vykdymo vieta yra vietos plėtros strategijos įgyvendinimo teritorijoje; </a:t>
          </a:r>
          <a:endParaRPr lang="ru-RU" dirty="0"/>
        </a:p>
      </dgm:t>
    </dgm:pt>
    <dgm:pt modelId="{E459A050-43B8-417A-A204-F9A7C16E8724}" type="parTrans" cxnId="{07A550E5-7F24-496D-9DBF-2B33F86982CA}">
      <dgm:prSet/>
      <dgm:spPr/>
      <dgm:t>
        <a:bodyPr/>
        <a:lstStyle/>
        <a:p>
          <a:endParaRPr lang="ru-RU"/>
        </a:p>
      </dgm:t>
    </dgm:pt>
    <dgm:pt modelId="{288816A0-9FEB-4A95-B9F5-7FEF59E1F362}" type="sibTrans" cxnId="{07A550E5-7F24-496D-9DBF-2B33F86982CA}">
      <dgm:prSet/>
      <dgm:spPr/>
      <dgm:t>
        <a:bodyPr/>
        <a:lstStyle/>
        <a:p>
          <a:endParaRPr lang="ru-RU"/>
        </a:p>
      </dgm:t>
    </dgm:pt>
    <dgm:pt modelId="{AE2E097E-71B9-4F7C-A761-8544B009D676}">
      <dgm:prSet phldrT="[Текст]"/>
      <dgm:spPr/>
      <dgm:t>
        <a:bodyPr/>
        <a:lstStyle/>
        <a:p>
          <a:r>
            <a:rPr lang="en-US" dirty="0"/>
            <a:t>  </a:t>
          </a:r>
          <a:endParaRPr lang="ru-RU" dirty="0"/>
        </a:p>
      </dgm:t>
    </dgm:pt>
    <dgm:pt modelId="{BBF3A1EE-DC6D-44C9-A297-66696F50C26D}" type="parTrans" cxnId="{1FC69023-B544-41FC-8464-59996974292E}">
      <dgm:prSet/>
      <dgm:spPr/>
      <dgm:t>
        <a:bodyPr/>
        <a:lstStyle/>
        <a:p>
          <a:endParaRPr lang="ru-RU"/>
        </a:p>
      </dgm:t>
    </dgm:pt>
    <dgm:pt modelId="{EB039185-4BD2-4687-A5AB-6401D132178F}" type="sibTrans" cxnId="{1FC69023-B544-41FC-8464-59996974292E}">
      <dgm:prSet/>
      <dgm:spPr/>
      <dgm:t>
        <a:bodyPr/>
        <a:lstStyle/>
        <a:p>
          <a:endParaRPr lang="ru-RU"/>
        </a:p>
      </dgm:t>
    </dgm:pt>
    <dgm:pt modelId="{42054DAC-BDFE-49A4-ABCB-263CA57311D8}">
      <dgm:prSet phldrT="[Текст]"/>
      <dgm:spPr/>
      <dgm:t>
        <a:bodyPr/>
        <a:lstStyle/>
        <a:p>
          <a:r>
            <a:rPr lang="lt-LT" b="1" dirty="0">
              <a:solidFill>
                <a:schemeClr val="accent6">
                  <a:lumMod val="50000"/>
                </a:schemeClr>
              </a:solidFill>
              <a:ea typeface="Times New Roman" panose="02020603050405020304" pitchFamily="18" charset="0"/>
            </a:rPr>
            <a:t>Visagino savivaldybės administracija</a:t>
          </a:r>
          <a:endParaRPr lang="ru-RU" dirty="0"/>
        </a:p>
      </dgm:t>
    </dgm:pt>
    <dgm:pt modelId="{94F7E515-34A3-4543-BF56-5877A872AA84}" type="parTrans" cxnId="{44C0286E-5DF9-46AF-89C9-3B961B0D0999}">
      <dgm:prSet/>
      <dgm:spPr/>
      <dgm:t>
        <a:bodyPr/>
        <a:lstStyle/>
        <a:p>
          <a:endParaRPr lang="ru-RU"/>
        </a:p>
      </dgm:t>
    </dgm:pt>
    <dgm:pt modelId="{5637D861-D488-449E-A720-10D43BDCDFBB}" type="sibTrans" cxnId="{44C0286E-5DF9-46AF-89C9-3B961B0D0999}">
      <dgm:prSet/>
      <dgm:spPr/>
      <dgm:t>
        <a:bodyPr/>
        <a:lstStyle/>
        <a:p>
          <a:endParaRPr lang="ru-RU"/>
        </a:p>
      </dgm:t>
    </dgm:pt>
    <dgm:pt modelId="{B2670016-3618-419C-BD55-910A35E36F2E}">
      <dgm:prSet phldrT="[Текст]" custT="1"/>
      <dgm:spPr/>
      <dgm:t>
        <a:bodyPr/>
        <a:lstStyle/>
        <a:p>
          <a:r>
            <a:rPr lang="lt-LT" sz="1400" b="1" kern="1200" dirty="0">
              <a:solidFill>
                <a:srgbClr val="6D95D9">
                  <a:lumMod val="50000"/>
                </a:srgbClr>
              </a:solidFill>
              <a:latin typeface="Calibri Light"/>
              <a:ea typeface="Times New Roman" panose="02020603050405020304" pitchFamily="18" charset="0"/>
              <a:cs typeface="+mn-cs"/>
            </a:rPr>
            <a:t>Bendradarbiaujant – ir kitur Lietuvoje</a:t>
          </a:r>
          <a:endParaRPr lang="ru-RU" sz="1400" b="1" kern="1200" dirty="0">
            <a:solidFill>
              <a:srgbClr val="6D95D9">
                <a:lumMod val="50000"/>
              </a:srgbClr>
            </a:solidFill>
            <a:latin typeface="Calibri Light"/>
            <a:ea typeface="Times New Roman" panose="02020603050405020304" pitchFamily="18" charset="0"/>
            <a:cs typeface="+mn-cs"/>
          </a:endParaRPr>
        </a:p>
      </dgm:t>
    </dgm:pt>
    <dgm:pt modelId="{9471A269-A8FE-4D63-865F-0E9E7C02EDE2}" type="parTrans" cxnId="{98948113-334D-4553-9E9B-1497CABA0124}">
      <dgm:prSet/>
      <dgm:spPr/>
      <dgm:t>
        <a:bodyPr/>
        <a:lstStyle/>
        <a:p>
          <a:endParaRPr lang="lt-LT"/>
        </a:p>
      </dgm:t>
    </dgm:pt>
    <dgm:pt modelId="{6370C4F1-CA4F-4710-8764-38B879031458}" type="sibTrans" cxnId="{98948113-334D-4553-9E9B-1497CABA0124}">
      <dgm:prSet/>
      <dgm:spPr/>
      <dgm:t>
        <a:bodyPr/>
        <a:lstStyle/>
        <a:p>
          <a:endParaRPr lang="lt-LT"/>
        </a:p>
      </dgm:t>
    </dgm:pt>
    <dgm:pt modelId="{BF2C8315-5EA5-4058-9A2B-7BA9A51E5F4F}">
      <dgm:prSet phldrT="[Текст]"/>
      <dgm:spPr/>
      <dgm:t>
        <a:bodyPr/>
        <a:lstStyle/>
        <a:p>
          <a:r>
            <a:rPr lang="lt-LT" b="1" dirty="0">
              <a:solidFill>
                <a:srgbClr val="6D95D9">
                  <a:lumMod val="50000"/>
                </a:srgbClr>
              </a:solidFill>
              <a:latin typeface="Calibri Light"/>
              <a:ea typeface="Times New Roman" panose="02020603050405020304" pitchFamily="18" charset="0"/>
              <a:cs typeface="+mn-cs"/>
            </a:rPr>
            <a:t>Bendradarbiaujant – ir kitur Lietuvoje</a:t>
          </a:r>
          <a:endParaRPr lang="ru-RU" dirty="0"/>
        </a:p>
      </dgm:t>
    </dgm:pt>
    <dgm:pt modelId="{38EAA35E-97F7-44AB-923D-065E5560E6FE}" type="parTrans" cxnId="{D524AC7A-133C-4305-B820-D44B8D2C3F7E}">
      <dgm:prSet/>
      <dgm:spPr/>
      <dgm:t>
        <a:bodyPr/>
        <a:lstStyle/>
        <a:p>
          <a:endParaRPr lang="lt-LT"/>
        </a:p>
      </dgm:t>
    </dgm:pt>
    <dgm:pt modelId="{32147407-D53E-4EDC-A134-0F812FC62197}" type="sibTrans" cxnId="{D524AC7A-133C-4305-B820-D44B8D2C3F7E}">
      <dgm:prSet/>
      <dgm:spPr/>
      <dgm:t>
        <a:bodyPr/>
        <a:lstStyle/>
        <a:p>
          <a:endParaRPr lang="lt-LT"/>
        </a:p>
      </dgm:t>
    </dgm:pt>
    <dgm:pt modelId="{8845CEEA-B96B-4103-A55A-67CA831867CE}" type="pres">
      <dgm:prSet presAssocID="{00D8040D-113B-4849-940C-E513FC7F26BC}" presName="linearFlow" presStyleCnt="0">
        <dgm:presLayoutVars>
          <dgm:dir/>
          <dgm:animLvl val="lvl"/>
          <dgm:resizeHandles val="exact"/>
        </dgm:presLayoutVars>
      </dgm:prSet>
      <dgm:spPr/>
      <dgm:t>
        <a:bodyPr/>
        <a:lstStyle/>
        <a:p>
          <a:endParaRPr lang="ru-RU"/>
        </a:p>
      </dgm:t>
    </dgm:pt>
    <dgm:pt modelId="{5B48DB97-B87F-456C-AF24-1FBC493F334A}" type="pres">
      <dgm:prSet presAssocID="{3C03D43D-148A-44D4-8AB6-0AD82DD10F98}" presName="composite" presStyleCnt="0"/>
      <dgm:spPr/>
    </dgm:pt>
    <dgm:pt modelId="{8379979F-F17B-4F62-A485-ADD3D2401DF8}" type="pres">
      <dgm:prSet presAssocID="{3C03D43D-148A-44D4-8AB6-0AD82DD10F98}" presName="parentText" presStyleLbl="alignNode1" presStyleIdx="0" presStyleCnt="3">
        <dgm:presLayoutVars>
          <dgm:chMax val="1"/>
          <dgm:bulletEnabled val="1"/>
        </dgm:presLayoutVars>
      </dgm:prSet>
      <dgm:spPr/>
      <dgm:t>
        <a:bodyPr/>
        <a:lstStyle/>
        <a:p>
          <a:endParaRPr lang="ru-RU"/>
        </a:p>
      </dgm:t>
    </dgm:pt>
    <dgm:pt modelId="{46045284-B55B-456B-9BC3-6A28F21E5681}" type="pres">
      <dgm:prSet presAssocID="{3C03D43D-148A-44D4-8AB6-0AD82DD10F98}" presName="descendantText" presStyleLbl="alignAcc1" presStyleIdx="0" presStyleCnt="3">
        <dgm:presLayoutVars>
          <dgm:bulletEnabled val="1"/>
        </dgm:presLayoutVars>
      </dgm:prSet>
      <dgm:spPr/>
      <dgm:t>
        <a:bodyPr/>
        <a:lstStyle/>
        <a:p>
          <a:endParaRPr lang="ru-RU"/>
        </a:p>
      </dgm:t>
    </dgm:pt>
    <dgm:pt modelId="{36E0FC3E-2763-48CB-BE8E-CFB622D74C8C}" type="pres">
      <dgm:prSet presAssocID="{7A29B538-3CA3-4939-B361-565650EB6C78}" presName="sp" presStyleCnt="0"/>
      <dgm:spPr/>
    </dgm:pt>
    <dgm:pt modelId="{6424DB18-9633-4B79-AF75-B68574C6F627}" type="pres">
      <dgm:prSet presAssocID="{AE77BD3A-CFD1-4BA9-BD93-B897C1F04F43}" presName="composite" presStyleCnt="0"/>
      <dgm:spPr/>
    </dgm:pt>
    <dgm:pt modelId="{F48AD633-31F2-4689-BCB3-69F7785EA7A3}" type="pres">
      <dgm:prSet presAssocID="{AE77BD3A-CFD1-4BA9-BD93-B897C1F04F43}" presName="parentText" presStyleLbl="alignNode1" presStyleIdx="1" presStyleCnt="3">
        <dgm:presLayoutVars>
          <dgm:chMax val="1"/>
          <dgm:bulletEnabled val="1"/>
        </dgm:presLayoutVars>
      </dgm:prSet>
      <dgm:spPr/>
      <dgm:t>
        <a:bodyPr/>
        <a:lstStyle/>
        <a:p>
          <a:endParaRPr lang="ru-RU"/>
        </a:p>
      </dgm:t>
    </dgm:pt>
    <dgm:pt modelId="{D10FBC3E-2360-4B9D-AF33-3AEB80F5E5DB}" type="pres">
      <dgm:prSet presAssocID="{AE77BD3A-CFD1-4BA9-BD93-B897C1F04F43}" presName="descendantText" presStyleLbl="alignAcc1" presStyleIdx="1" presStyleCnt="3">
        <dgm:presLayoutVars>
          <dgm:bulletEnabled val="1"/>
        </dgm:presLayoutVars>
      </dgm:prSet>
      <dgm:spPr/>
      <dgm:t>
        <a:bodyPr/>
        <a:lstStyle/>
        <a:p>
          <a:endParaRPr lang="ru-RU"/>
        </a:p>
      </dgm:t>
    </dgm:pt>
    <dgm:pt modelId="{60E070C3-F9BB-4007-A585-6EC652A42E3D}" type="pres">
      <dgm:prSet presAssocID="{95366D5F-1008-4229-9706-1C0AABC8621D}" presName="sp" presStyleCnt="0"/>
      <dgm:spPr/>
    </dgm:pt>
    <dgm:pt modelId="{F40EE3BB-6B1A-4F31-B9B8-90B48665F8BF}" type="pres">
      <dgm:prSet presAssocID="{AE2E097E-71B9-4F7C-A761-8544B009D676}" presName="composite" presStyleCnt="0"/>
      <dgm:spPr/>
    </dgm:pt>
    <dgm:pt modelId="{3A885E92-82AD-4C5C-BF1F-6545D4806B8A}" type="pres">
      <dgm:prSet presAssocID="{AE2E097E-71B9-4F7C-A761-8544B009D676}" presName="parentText" presStyleLbl="alignNode1" presStyleIdx="2" presStyleCnt="3">
        <dgm:presLayoutVars>
          <dgm:chMax val="1"/>
          <dgm:bulletEnabled val="1"/>
        </dgm:presLayoutVars>
      </dgm:prSet>
      <dgm:spPr/>
      <dgm:t>
        <a:bodyPr/>
        <a:lstStyle/>
        <a:p>
          <a:endParaRPr lang="ru-RU"/>
        </a:p>
      </dgm:t>
    </dgm:pt>
    <dgm:pt modelId="{D9521D8C-8BCB-45E3-8DA3-367ADDB8BC2F}" type="pres">
      <dgm:prSet presAssocID="{AE2E097E-71B9-4F7C-A761-8544B009D676}" presName="descendantText" presStyleLbl="alignAcc1" presStyleIdx="2" presStyleCnt="3">
        <dgm:presLayoutVars>
          <dgm:bulletEnabled val="1"/>
        </dgm:presLayoutVars>
      </dgm:prSet>
      <dgm:spPr/>
      <dgm:t>
        <a:bodyPr/>
        <a:lstStyle/>
        <a:p>
          <a:endParaRPr lang="ru-RU"/>
        </a:p>
      </dgm:t>
    </dgm:pt>
  </dgm:ptLst>
  <dgm:cxnLst>
    <dgm:cxn modelId="{61CDAA7C-DB43-4633-B40C-76A40C86DDF1}" srcId="{3C03D43D-148A-44D4-8AB6-0AD82DD10F98}" destId="{1EA1B726-F3D8-4FCC-A960-56DDA8C3AA29}" srcOrd="0" destOrd="0" parTransId="{E7F98952-5830-4667-A03C-CB80CAF69349}" sibTransId="{F6E10766-17BC-424F-899F-4C8BF6A548E0}"/>
    <dgm:cxn modelId="{4BEB8C1E-1E17-4479-99FB-CAF1A9B05992}" type="presOf" srcId="{1EA1B726-F3D8-4FCC-A960-56DDA8C3AA29}" destId="{46045284-B55B-456B-9BC3-6A28F21E5681}" srcOrd="0" destOrd="0" presId="urn:microsoft.com/office/officeart/2005/8/layout/chevron2"/>
    <dgm:cxn modelId="{5F2270FE-3679-4F59-913F-ABEB5877619C}" type="presOf" srcId="{6AB43AE2-DF0E-4CCE-A6CB-BBF3F055F3AC}" destId="{D10FBC3E-2360-4B9D-AF33-3AEB80F5E5DB}" srcOrd="0" destOrd="0" presId="urn:microsoft.com/office/officeart/2005/8/layout/chevron2"/>
    <dgm:cxn modelId="{3D65135B-163A-4A21-BC60-F66A69A811D2}" type="presOf" srcId="{BF2C8315-5EA5-4058-9A2B-7BA9A51E5F4F}" destId="{D10FBC3E-2360-4B9D-AF33-3AEB80F5E5DB}" srcOrd="0" destOrd="1" presId="urn:microsoft.com/office/officeart/2005/8/layout/chevron2"/>
    <dgm:cxn modelId="{73963BC3-B459-4113-AA12-67832909B284}" srcId="{00D8040D-113B-4849-940C-E513FC7F26BC}" destId="{3C03D43D-148A-44D4-8AB6-0AD82DD10F98}" srcOrd="0" destOrd="0" parTransId="{A72C8E6C-1BF2-438B-AC97-5877AF8EFE37}" sibTransId="{7A29B538-3CA3-4939-B361-565650EB6C78}"/>
    <dgm:cxn modelId="{30C1813B-2B1A-483B-9165-341811DFCF60}" type="presOf" srcId="{3C03D43D-148A-44D4-8AB6-0AD82DD10F98}" destId="{8379979F-F17B-4F62-A485-ADD3D2401DF8}" srcOrd="0" destOrd="0" presId="urn:microsoft.com/office/officeart/2005/8/layout/chevron2"/>
    <dgm:cxn modelId="{1617E860-9E99-4732-B9C3-1E50CD3B8BF6}" type="presOf" srcId="{00D8040D-113B-4849-940C-E513FC7F26BC}" destId="{8845CEEA-B96B-4103-A55A-67CA831867CE}" srcOrd="0" destOrd="0" presId="urn:microsoft.com/office/officeart/2005/8/layout/chevron2"/>
    <dgm:cxn modelId="{D524AC7A-133C-4305-B820-D44B8D2C3F7E}" srcId="{AE77BD3A-CFD1-4BA9-BD93-B897C1F04F43}" destId="{BF2C8315-5EA5-4058-9A2B-7BA9A51E5F4F}" srcOrd="1" destOrd="0" parTransId="{38EAA35E-97F7-44AB-923D-065E5560E6FE}" sibTransId="{32147407-D53E-4EDC-A134-0F812FC62197}"/>
    <dgm:cxn modelId="{88BE8338-C86E-49B2-AE72-6F1EAA3D0043}" srcId="{00D8040D-113B-4849-940C-E513FC7F26BC}" destId="{AE77BD3A-CFD1-4BA9-BD93-B897C1F04F43}" srcOrd="1" destOrd="0" parTransId="{4D9F86B6-2957-4668-812C-AAC79CCAF0C9}" sibTransId="{95366D5F-1008-4229-9706-1C0AABC8621D}"/>
    <dgm:cxn modelId="{1A175058-1A35-4DAF-81CD-C2E49AD75746}" type="presOf" srcId="{AE2E097E-71B9-4F7C-A761-8544B009D676}" destId="{3A885E92-82AD-4C5C-BF1F-6545D4806B8A}" srcOrd="0" destOrd="0" presId="urn:microsoft.com/office/officeart/2005/8/layout/chevron2"/>
    <dgm:cxn modelId="{07A550E5-7F24-496D-9DBF-2B33F86982CA}" srcId="{AE77BD3A-CFD1-4BA9-BD93-B897C1F04F43}" destId="{6AB43AE2-DF0E-4CCE-A6CB-BBF3F055F3AC}" srcOrd="0" destOrd="0" parTransId="{E459A050-43B8-417A-A204-F9A7C16E8724}" sibTransId="{288816A0-9FEB-4A95-B9F5-7FEF59E1F362}"/>
    <dgm:cxn modelId="{1FC69023-B544-41FC-8464-59996974292E}" srcId="{00D8040D-113B-4849-940C-E513FC7F26BC}" destId="{AE2E097E-71B9-4F7C-A761-8544B009D676}" srcOrd="2" destOrd="0" parTransId="{BBF3A1EE-DC6D-44C9-A297-66696F50C26D}" sibTransId="{EB039185-4BD2-4687-A5AB-6401D132178F}"/>
    <dgm:cxn modelId="{E8579D60-FD12-4F46-B7F9-FA98624FFF00}" type="presOf" srcId="{AE77BD3A-CFD1-4BA9-BD93-B897C1F04F43}" destId="{F48AD633-31F2-4689-BCB3-69F7785EA7A3}" srcOrd="0" destOrd="0" presId="urn:microsoft.com/office/officeart/2005/8/layout/chevron2"/>
    <dgm:cxn modelId="{54E332F6-3AB0-492A-8A3E-1FD3F1CE7D53}" type="presOf" srcId="{B2670016-3618-419C-BD55-910A35E36F2E}" destId="{46045284-B55B-456B-9BC3-6A28F21E5681}" srcOrd="0" destOrd="1" presId="urn:microsoft.com/office/officeart/2005/8/layout/chevron2"/>
    <dgm:cxn modelId="{44C0286E-5DF9-46AF-89C9-3B961B0D0999}" srcId="{AE2E097E-71B9-4F7C-A761-8544B009D676}" destId="{42054DAC-BDFE-49A4-ABCB-263CA57311D8}" srcOrd="0" destOrd="0" parTransId="{94F7E515-34A3-4543-BF56-5877A872AA84}" sibTransId="{5637D861-D488-449E-A720-10D43BDCDFBB}"/>
    <dgm:cxn modelId="{4592D4AD-F6E2-43F4-B754-457B935F1785}" type="presOf" srcId="{42054DAC-BDFE-49A4-ABCB-263CA57311D8}" destId="{D9521D8C-8BCB-45E3-8DA3-367ADDB8BC2F}" srcOrd="0" destOrd="0" presId="urn:microsoft.com/office/officeart/2005/8/layout/chevron2"/>
    <dgm:cxn modelId="{98948113-334D-4553-9E9B-1497CABA0124}" srcId="{3C03D43D-148A-44D4-8AB6-0AD82DD10F98}" destId="{B2670016-3618-419C-BD55-910A35E36F2E}" srcOrd="1" destOrd="0" parTransId="{9471A269-A8FE-4D63-865F-0E9E7C02EDE2}" sibTransId="{6370C4F1-CA4F-4710-8764-38B879031458}"/>
    <dgm:cxn modelId="{08EEBD84-D7F9-46B2-8A49-7F4EC2C16077}" type="presParOf" srcId="{8845CEEA-B96B-4103-A55A-67CA831867CE}" destId="{5B48DB97-B87F-456C-AF24-1FBC493F334A}" srcOrd="0" destOrd="0" presId="urn:microsoft.com/office/officeart/2005/8/layout/chevron2"/>
    <dgm:cxn modelId="{020539F8-E720-463F-BFE4-9DF55D0EC1B8}" type="presParOf" srcId="{5B48DB97-B87F-456C-AF24-1FBC493F334A}" destId="{8379979F-F17B-4F62-A485-ADD3D2401DF8}" srcOrd="0" destOrd="0" presId="urn:microsoft.com/office/officeart/2005/8/layout/chevron2"/>
    <dgm:cxn modelId="{0E070DC8-7AA0-4F79-AB4C-022B3BC09BC4}" type="presParOf" srcId="{5B48DB97-B87F-456C-AF24-1FBC493F334A}" destId="{46045284-B55B-456B-9BC3-6A28F21E5681}" srcOrd="1" destOrd="0" presId="urn:microsoft.com/office/officeart/2005/8/layout/chevron2"/>
    <dgm:cxn modelId="{A667ABAC-2920-4131-9C32-E4DA383A16CC}" type="presParOf" srcId="{8845CEEA-B96B-4103-A55A-67CA831867CE}" destId="{36E0FC3E-2763-48CB-BE8E-CFB622D74C8C}" srcOrd="1" destOrd="0" presId="urn:microsoft.com/office/officeart/2005/8/layout/chevron2"/>
    <dgm:cxn modelId="{F9A03FAD-7409-404B-98A7-39E58F5F459B}" type="presParOf" srcId="{8845CEEA-B96B-4103-A55A-67CA831867CE}" destId="{6424DB18-9633-4B79-AF75-B68574C6F627}" srcOrd="2" destOrd="0" presId="urn:microsoft.com/office/officeart/2005/8/layout/chevron2"/>
    <dgm:cxn modelId="{9E807B18-3B5D-4AB1-9F0C-A10802118D9B}" type="presParOf" srcId="{6424DB18-9633-4B79-AF75-B68574C6F627}" destId="{F48AD633-31F2-4689-BCB3-69F7785EA7A3}" srcOrd="0" destOrd="0" presId="urn:microsoft.com/office/officeart/2005/8/layout/chevron2"/>
    <dgm:cxn modelId="{BB83EDA3-6324-46ED-BF4F-D184E32834C2}" type="presParOf" srcId="{6424DB18-9633-4B79-AF75-B68574C6F627}" destId="{D10FBC3E-2360-4B9D-AF33-3AEB80F5E5DB}" srcOrd="1" destOrd="0" presId="urn:microsoft.com/office/officeart/2005/8/layout/chevron2"/>
    <dgm:cxn modelId="{65798620-1FAE-4382-9950-CD8E10691948}" type="presParOf" srcId="{8845CEEA-B96B-4103-A55A-67CA831867CE}" destId="{60E070C3-F9BB-4007-A585-6EC652A42E3D}" srcOrd="3" destOrd="0" presId="urn:microsoft.com/office/officeart/2005/8/layout/chevron2"/>
    <dgm:cxn modelId="{766DB56C-F14E-4B2C-952A-87FCEE755802}" type="presParOf" srcId="{8845CEEA-B96B-4103-A55A-67CA831867CE}" destId="{F40EE3BB-6B1A-4F31-B9B8-90B48665F8BF}" srcOrd="4" destOrd="0" presId="urn:microsoft.com/office/officeart/2005/8/layout/chevron2"/>
    <dgm:cxn modelId="{43BED16F-8BAA-45B5-B3D0-6FFB8A5383B2}" type="presParOf" srcId="{F40EE3BB-6B1A-4F31-B9B8-90B48665F8BF}" destId="{3A885E92-82AD-4C5C-BF1F-6545D4806B8A}" srcOrd="0" destOrd="0" presId="urn:microsoft.com/office/officeart/2005/8/layout/chevron2"/>
    <dgm:cxn modelId="{97ED4D7F-BD8A-4D1D-9837-04183D3C8D1E}" type="presParOf" srcId="{F40EE3BB-6B1A-4F31-B9B8-90B48665F8BF}" destId="{D9521D8C-8BCB-45E3-8DA3-367ADDB8BC2F}"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B1A33F-D73F-4A32-9EA9-F673401BFD95}" type="doc">
      <dgm:prSet loTypeId="urn:microsoft.com/office/officeart/2005/8/layout/vList2" loCatId="list" qsTypeId="urn:microsoft.com/office/officeart/2005/8/quickstyle/simple1" qsCatId="simple" csTypeId="urn:microsoft.com/office/officeart/2005/8/colors/accent6_5" csCatId="accent6" phldr="1"/>
      <dgm:spPr/>
      <dgm:t>
        <a:bodyPr/>
        <a:lstStyle/>
        <a:p>
          <a:endParaRPr lang="lt-LT"/>
        </a:p>
      </dgm:t>
    </dgm:pt>
    <dgm:pt modelId="{80AC15B8-8C69-44DC-A8DC-DDF1C11D0D8A}">
      <dgm:prSet phldrT="[Tekstas]"/>
      <dgm:spPr/>
      <dgm:t>
        <a:bodyPr/>
        <a:lstStyle/>
        <a:p>
          <a:r>
            <a:rPr lang="lt-LT" dirty="0"/>
            <a:t>175</a:t>
          </a:r>
        </a:p>
      </dgm:t>
    </dgm:pt>
    <dgm:pt modelId="{EA1CB30D-007F-4F6E-8E80-D999C12DA77D}" type="parTrans" cxnId="{DB884E1F-39BC-493D-BEE5-2D57A328F225}">
      <dgm:prSet/>
      <dgm:spPr/>
      <dgm:t>
        <a:bodyPr/>
        <a:lstStyle/>
        <a:p>
          <a:endParaRPr lang="lt-LT"/>
        </a:p>
      </dgm:t>
    </dgm:pt>
    <dgm:pt modelId="{33CF71E7-9AF7-406A-AB2C-4EF271CB807D}" type="sibTrans" cxnId="{DB884E1F-39BC-493D-BEE5-2D57A328F225}">
      <dgm:prSet/>
      <dgm:spPr/>
      <dgm:t>
        <a:bodyPr/>
        <a:lstStyle/>
        <a:p>
          <a:endParaRPr lang="lt-LT"/>
        </a:p>
      </dgm:t>
    </dgm:pt>
    <dgm:pt modelId="{641475D3-B8D3-4EEC-8671-7B8E4C1051AC}">
      <dgm:prSet phldrT="[Tekstas]"/>
      <dgm:spPr/>
      <dgm:t>
        <a:bodyPr/>
        <a:lstStyle/>
        <a:p>
          <a:r>
            <a:rPr lang="lt-LT" dirty="0">
              <a:solidFill>
                <a:schemeClr val="accent4">
                  <a:lumMod val="50000"/>
                </a:schemeClr>
              </a:solidFill>
            </a:rPr>
            <a:t>socialinę atskirtį patiriantys gyventojai;</a:t>
          </a:r>
        </a:p>
      </dgm:t>
    </dgm:pt>
    <dgm:pt modelId="{B01EF3F0-738F-485D-85FF-ECF985DA45B2}" type="parTrans" cxnId="{997A1F57-DD32-4661-A27B-DD98FF1DA658}">
      <dgm:prSet/>
      <dgm:spPr/>
      <dgm:t>
        <a:bodyPr/>
        <a:lstStyle/>
        <a:p>
          <a:endParaRPr lang="lt-LT"/>
        </a:p>
      </dgm:t>
    </dgm:pt>
    <dgm:pt modelId="{3DFC24AA-B80D-4AC5-8C78-D53B047BED43}" type="sibTrans" cxnId="{997A1F57-DD32-4661-A27B-DD98FF1DA658}">
      <dgm:prSet/>
      <dgm:spPr/>
      <dgm:t>
        <a:bodyPr/>
        <a:lstStyle/>
        <a:p>
          <a:endParaRPr lang="lt-LT"/>
        </a:p>
      </dgm:t>
    </dgm:pt>
    <dgm:pt modelId="{000BF0AE-D0EC-4068-9341-D3F167E3873C}">
      <dgm:prSet phldrT="[Tekstas]"/>
      <dgm:spPr/>
      <dgm:t>
        <a:bodyPr/>
        <a:lstStyle/>
        <a:p>
          <a:r>
            <a:rPr lang="lt-LT" dirty="0"/>
            <a:t>176</a:t>
          </a:r>
        </a:p>
      </dgm:t>
    </dgm:pt>
    <dgm:pt modelId="{339625D6-0A92-484A-A93C-AB9D5142DC15}" type="parTrans" cxnId="{ADA2829C-FB69-4DDE-8486-21A94067B92E}">
      <dgm:prSet/>
      <dgm:spPr/>
      <dgm:t>
        <a:bodyPr/>
        <a:lstStyle/>
        <a:p>
          <a:endParaRPr lang="lt-LT"/>
        </a:p>
      </dgm:t>
    </dgm:pt>
    <dgm:pt modelId="{28362F36-920F-4D18-AECC-D1EBF87E8526}" type="sibTrans" cxnId="{ADA2829C-FB69-4DDE-8486-21A94067B92E}">
      <dgm:prSet/>
      <dgm:spPr/>
      <dgm:t>
        <a:bodyPr/>
        <a:lstStyle/>
        <a:p>
          <a:endParaRPr lang="lt-LT"/>
        </a:p>
      </dgm:t>
    </dgm:pt>
    <dgm:pt modelId="{511D8E29-4A79-4779-94B4-2158C5FBF4F8}">
      <dgm:prSet phldrT="[Tekstas]"/>
      <dgm:spPr/>
      <dgm:t>
        <a:bodyPr/>
        <a:lstStyle/>
        <a:p>
          <a:r>
            <a:rPr lang="lt-LT" dirty="0">
              <a:solidFill>
                <a:schemeClr val="accent4">
                  <a:lumMod val="50000"/>
                </a:schemeClr>
              </a:solidFill>
            </a:rPr>
            <a:t>socialinę atskirtį patiriantys gyventojai;</a:t>
          </a:r>
        </a:p>
      </dgm:t>
    </dgm:pt>
    <dgm:pt modelId="{9ECFADA7-9FF2-4593-A76B-8F89288DAB8B}" type="parTrans" cxnId="{E88207E3-6096-466E-8C05-115F7C18B7F9}">
      <dgm:prSet/>
      <dgm:spPr/>
      <dgm:t>
        <a:bodyPr/>
        <a:lstStyle/>
        <a:p>
          <a:endParaRPr lang="lt-LT"/>
        </a:p>
      </dgm:t>
    </dgm:pt>
    <dgm:pt modelId="{E237283A-ED38-4B57-B6C5-8961604FD58B}" type="sibTrans" cxnId="{E88207E3-6096-466E-8C05-115F7C18B7F9}">
      <dgm:prSet/>
      <dgm:spPr/>
      <dgm:t>
        <a:bodyPr/>
        <a:lstStyle/>
        <a:p>
          <a:endParaRPr lang="lt-LT"/>
        </a:p>
      </dgm:t>
    </dgm:pt>
    <dgm:pt modelId="{233B2B54-B310-4E5C-851A-010522E00A49}">
      <dgm:prSet phldrT="[Tekstas]"/>
      <dgm:spPr/>
      <dgm:t>
        <a:bodyPr/>
        <a:lstStyle/>
        <a:p>
          <a:r>
            <a:rPr lang="lt-LT" dirty="0"/>
            <a:t>177</a:t>
          </a:r>
        </a:p>
      </dgm:t>
    </dgm:pt>
    <dgm:pt modelId="{72597001-3678-490D-96EC-96B0E15EE250}" type="parTrans" cxnId="{E6E32648-D53A-479D-8B80-BFECBDA87F40}">
      <dgm:prSet/>
      <dgm:spPr/>
      <dgm:t>
        <a:bodyPr/>
        <a:lstStyle/>
        <a:p>
          <a:endParaRPr lang="lt-LT"/>
        </a:p>
      </dgm:t>
    </dgm:pt>
    <dgm:pt modelId="{2CB58895-07DE-4997-AC9C-90EFB333EC52}" type="sibTrans" cxnId="{E6E32648-D53A-479D-8B80-BFECBDA87F40}">
      <dgm:prSet/>
      <dgm:spPr/>
      <dgm:t>
        <a:bodyPr/>
        <a:lstStyle/>
        <a:p>
          <a:endParaRPr lang="lt-LT"/>
        </a:p>
      </dgm:t>
    </dgm:pt>
    <dgm:pt modelId="{D20DE051-0894-4831-86EF-EB077D2A9989}">
      <dgm:prSet phldrT="[Tekstas]"/>
      <dgm:spPr/>
      <dgm:t>
        <a:bodyPr/>
        <a:lstStyle/>
        <a:p>
          <a:r>
            <a:rPr lang="lt-LT" dirty="0">
              <a:solidFill>
                <a:schemeClr val="accent4">
                  <a:lumMod val="50000"/>
                </a:schemeClr>
              </a:solidFill>
            </a:rPr>
            <a:t>gyventojai (socialinę atskirtį patiriantys gyventojai turi sudaryti ne mažiau kaip 50 proc. visų šios projekto veiklos dalyvių); </a:t>
          </a:r>
        </a:p>
      </dgm:t>
    </dgm:pt>
    <dgm:pt modelId="{469C44E3-27D1-4CEE-AFF6-9CF53C2574F4}" type="parTrans" cxnId="{4EB13AA7-4BE7-43B0-868A-7F25E56C3EA3}">
      <dgm:prSet/>
      <dgm:spPr/>
      <dgm:t>
        <a:bodyPr/>
        <a:lstStyle/>
        <a:p>
          <a:endParaRPr lang="lt-LT"/>
        </a:p>
      </dgm:t>
    </dgm:pt>
    <dgm:pt modelId="{AE71938D-7102-4BFF-B0B8-5AF2BCFF3FEE}" type="sibTrans" cxnId="{4EB13AA7-4BE7-43B0-868A-7F25E56C3EA3}">
      <dgm:prSet/>
      <dgm:spPr/>
      <dgm:t>
        <a:bodyPr/>
        <a:lstStyle/>
        <a:p>
          <a:endParaRPr lang="lt-LT"/>
        </a:p>
      </dgm:t>
    </dgm:pt>
    <dgm:pt modelId="{F619DEC1-9897-43D9-925F-6294F3BAD979}">
      <dgm:prSet phldrT="[Tekstas]"/>
      <dgm:spPr/>
      <dgm:t>
        <a:bodyPr/>
        <a:lstStyle/>
        <a:p>
          <a:r>
            <a:rPr lang="lt-LT" dirty="0">
              <a:solidFill>
                <a:schemeClr val="accent4">
                  <a:lumMod val="50000"/>
                </a:schemeClr>
              </a:solidFill>
            </a:rPr>
            <a:t>savanoriai</a:t>
          </a:r>
        </a:p>
      </dgm:t>
    </dgm:pt>
    <dgm:pt modelId="{C04D41DF-F176-48D9-A332-CF77982DCB9D}" type="parTrans" cxnId="{F61CCD2D-11EF-4CA1-AA8F-EA1BDB6F56A0}">
      <dgm:prSet/>
      <dgm:spPr/>
      <dgm:t>
        <a:bodyPr/>
        <a:lstStyle/>
        <a:p>
          <a:endParaRPr lang="lt-LT"/>
        </a:p>
      </dgm:t>
    </dgm:pt>
    <dgm:pt modelId="{3A51A93D-82D9-412E-A7AC-92D21AA03376}" type="sibTrans" cxnId="{F61CCD2D-11EF-4CA1-AA8F-EA1BDB6F56A0}">
      <dgm:prSet/>
      <dgm:spPr/>
      <dgm:t>
        <a:bodyPr/>
        <a:lstStyle/>
        <a:p>
          <a:endParaRPr lang="lt-LT"/>
        </a:p>
      </dgm:t>
    </dgm:pt>
    <dgm:pt modelId="{3A061F34-9CFC-4E1A-9B88-7AA6A7C3C47C}">
      <dgm:prSet/>
      <dgm:spPr/>
      <dgm:t>
        <a:bodyPr/>
        <a:lstStyle/>
        <a:p>
          <a:r>
            <a:rPr lang="lt-LT" dirty="0">
              <a:solidFill>
                <a:schemeClr val="accent4">
                  <a:lumMod val="50000"/>
                </a:schemeClr>
              </a:solidFill>
            </a:rPr>
            <a:t>savanoriai</a:t>
          </a:r>
        </a:p>
      </dgm:t>
    </dgm:pt>
    <dgm:pt modelId="{E21990B5-F541-4532-8A02-13FB6EE8AFC8}" type="parTrans" cxnId="{31FF2B28-726B-4BC0-8F8D-DBB7A5511E18}">
      <dgm:prSet/>
      <dgm:spPr/>
      <dgm:t>
        <a:bodyPr/>
        <a:lstStyle/>
        <a:p>
          <a:endParaRPr lang="lt-LT"/>
        </a:p>
      </dgm:t>
    </dgm:pt>
    <dgm:pt modelId="{52E3C282-FD85-47C4-91E8-6DA3C903E3BB}" type="sibTrans" cxnId="{31FF2B28-726B-4BC0-8F8D-DBB7A5511E18}">
      <dgm:prSet/>
      <dgm:spPr/>
      <dgm:t>
        <a:bodyPr/>
        <a:lstStyle/>
        <a:p>
          <a:endParaRPr lang="lt-LT"/>
        </a:p>
      </dgm:t>
    </dgm:pt>
    <dgm:pt modelId="{1F330B61-EC38-48C7-97D8-8DAA94CC3CBD}">
      <dgm:prSet phldrT="[Tekstas]"/>
      <dgm:spPr/>
      <dgm:t>
        <a:bodyPr/>
        <a:lstStyle/>
        <a:p>
          <a:r>
            <a:rPr lang="lt-LT" dirty="0">
              <a:solidFill>
                <a:schemeClr val="accent4">
                  <a:lumMod val="50000"/>
                </a:schemeClr>
              </a:solidFill>
            </a:rPr>
            <a:t>socialinę atskirtį patiriantys gyventojai;</a:t>
          </a:r>
        </a:p>
      </dgm:t>
    </dgm:pt>
    <dgm:pt modelId="{5FEC02D3-7B81-4E5C-85DB-2D6323334F7E}" type="parTrans" cxnId="{E7EACD99-D05B-4EBD-9720-E8B82B2C9B3F}">
      <dgm:prSet/>
      <dgm:spPr/>
      <dgm:t>
        <a:bodyPr/>
        <a:lstStyle/>
        <a:p>
          <a:endParaRPr lang="lt-LT"/>
        </a:p>
      </dgm:t>
    </dgm:pt>
    <dgm:pt modelId="{5374D14D-B356-485C-AD4F-74DBDD6202C7}" type="sibTrans" cxnId="{E7EACD99-D05B-4EBD-9720-E8B82B2C9B3F}">
      <dgm:prSet/>
      <dgm:spPr/>
      <dgm:t>
        <a:bodyPr/>
        <a:lstStyle/>
        <a:p>
          <a:endParaRPr lang="lt-LT"/>
        </a:p>
      </dgm:t>
    </dgm:pt>
    <dgm:pt modelId="{324E781F-8287-4907-A9C1-93859FC0C59F}">
      <dgm:prSet/>
      <dgm:spPr/>
      <dgm:t>
        <a:bodyPr/>
        <a:lstStyle/>
        <a:p>
          <a:r>
            <a:rPr lang="lt-LT" dirty="0">
              <a:solidFill>
                <a:schemeClr val="accent4">
                  <a:lumMod val="50000"/>
                </a:schemeClr>
              </a:solidFill>
            </a:rPr>
            <a:t>savanoriai</a:t>
          </a:r>
        </a:p>
      </dgm:t>
    </dgm:pt>
    <dgm:pt modelId="{A4F5254C-2F57-4C12-A12C-E5AFBD5671A3}" type="parTrans" cxnId="{07A7F652-B4CA-4EE0-AA60-C32E19B36874}">
      <dgm:prSet/>
      <dgm:spPr/>
      <dgm:t>
        <a:bodyPr/>
        <a:lstStyle/>
        <a:p>
          <a:endParaRPr lang="lt-LT"/>
        </a:p>
      </dgm:t>
    </dgm:pt>
    <dgm:pt modelId="{08ED8C55-04CA-4778-AA8A-7F77B85FE5F6}" type="sibTrans" cxnId="{07A7F652-B4CA-4EE0-AA60-C32E19B36874}">
      <dgm:prSet/>
      <dgm:spPr/>
      <dgm:t>
        <a:bodyPr/>
        <a:lstStyle/>
        <a:p>
          <a:endParaRPr lang="lt-LT"/>
        </a:p>
      </dgm:t>
    </dgm:pt>
    <dgm:pt modelId="{CB4F93B9-830F-4262-95E1-FC72B5DB2BC2}" type="pres">
      <dgm:prSet presAssocID="{4AB1A33F-D73F-4A32-9EA9-F673401BFD95}" presName="linear" presStyleCnt="0">
        <dgm:presLayoutVars>
          <dgm:animLvl val="lvl"/>
          <dgm:resizeHandles val="exact"/>
        </dgm:presLayoutVars>
      </dgm:prSet>
      <dgm:spPr/>
      <dgm:t>
        <a:bodyPr/>
        <a:lstStyle/>
        <a:p>
          <a:endParaRPr lang="ru-RU"/>
        </a:p>
      </dgm:t>
    </dgm:pt>
    <dgm:pt modelId="{18102B05-214F-458A-B9CF-D73AC8E15B79}" type="pres">
      <dgm:prSet presAssocID="{80AC15B8-8C69-44DC-A8DC-DDF1C11D0D8A}" presName="parentText" presStyleLbl="node1" presStyleIdx="0" presStyleCnt="3">
        <dgm:presLayoutVars>
          <dgm:chMax val="0"/>
          <dgm:bulletEnabled val="1"/>
        </dgm:presLayoutVars>
      </dgm:prSet>
      <dgm:spPr/>
      <dgm:t>
        <a:bodyPr/>
        <a:lstStyle/>
        <a:p>
          <a:endParaRPr lang="ru-RU"/>
        </a:p>
      </dgm:t>
    </dgm:pt>
    <dgm:pt modelId="{15743332-2C3E-482D-82A3-3C31E51339F2}" type="pres">
      <dgm:prSet presAssocID="{80AC15B8-8C69-44DC-A8DC-DDF1C11D0D8A}" presName="childText" presStyleLbl="revTx" presStyleIdx="0" presStyleCnt="3">
        <dgm:presLayoutVars>
          <dgm:bulletEnabled val="1"/>
        </dgm:presLayoutVars>
      </dgm:prSet>
      <dgm:spPr/>
      <dgm:t>
        <a:bodyPr/>
        <a:lstStyle/>
        <a:p>
          <a:endParaRPr lang="ru-RU"/>
        </a:p>
      </dgm:t>
    </dgm:pt>
    <dgm:pt modelId="{0E9D2A54-9247-4687-B565-429F4742216B}" type="pres">
      <dgm:prSet presAssocID="{000BF0AE-D0EC-4068-9341-D3F167E3873C}" presName="parentText" presStyleLbl="node1" presStyleIdx="1" presStyleCnt="3">
        <dgm:presLayoutVars>
          <dgm:chMax val="0"/>
          <dgm:bulletEnabled val="1"/>
        </dgm:presLayoutVars>
      </dgm:prSet>
      <dgm:spPr/>
      <dgm:t>
        <a:bodyPr/>
        <a:lstStyle/>
        <a:p>
          <a:endParaRPr lang="ru-RU"/>
        </a:p>
      </dgm:t>
    </dgm:pt>
    <dgm:pt modelId="{B3CF9610-DD42-402A-B5AC-95C0BF88C51D}" type="pres">
      <dgm:prSet presAssocID="{000BF0AE-D0EC-4068-9341-D3F167E3873C}" presName="childText" presStyleLbl="revTx" presStyleIdx="1" presStyleCnt="3">
        <dgm:presLayoutVars>
          <dgm:bulletEnabled val="1"/>
        </dgm:presLayoutVars>
      </dgm:prSet>
      <dgm:spPr/>
      <dgm:t>
        <a:bodyPr/>
        <a:lstStyle/>
        <a:p>
          <a:endParaRPr lang="ru-RU"/>
        </a:p>
      </dgm:t>
    </dgm:pt>
    <dgm:pt modelId="{5EEAADCB-B518-4A6B-B6AB-45C04FF7E749}" type="pres">
      <dgm:prSet presAssocID="{233B2B54-B310-4E5C-851A-010522E00A49}" presName="parentText" presStyleLbl="node1" presStyleIdx="2" presStyleCnt="3">
        <dgm:presLayoutVars>
          <dgm:chMax val="0"/>
          <dgm:bulletEnabled val="1"/>
        </dgm:presLayoutVars>
      </dgm:prSet>
      <dgm:spPr/>
      <dgm:t>
        <a:bodyPr/>
        <a:lstStyle/>
        <a:p>
          <a:endParaRPr lang="ru-RU"/>
        </a:p>
      </dgm:t>
    </dgm:pt>
    <dgm:pt modelId="{A7C99889-66A7-4A3F-BA5D-435101980F55}" type="pres">
      <dgm:prSet presAssocID="{233B2B54-B310-4E5C-851A-010522E00A49}" presName="childText" presStyleLbl="revTx" presStyleIdx="2" presStyleCnt="3">
        <dgm:presLayoutVars>
          <dgm:bulletEnabled val="1"/>
        </dgm:presLayoutVars>
      </dgm:prSet>
      <dgm:spPr/>
      <dgm:t>
        <a:bodyPr/>
        <a:lstStyle/>
        <a:p>
          <a:endParaRPr lang="ru-RU"/>
        </a:p>
      </dgm:t>
    </dgm:pt>
  </dgm:ptLst>
  <dgm:cxnLst>
    <dgm:cxn modelId="{DB884E1F-39BC-493D-BEE5-2D57A328F225}" srcId="{4AB1A33F-D73F-4A32-9EA9-F673401BFD95}" destId="{80AC15B8-8C69-44DC-A8DC-DDF1C11D0D8A}" srcOrd="0" destOrd="0" parTransId="{EA1CB30D-007F-4F6E-8E80-D999C12DA77D}" sibTransId="{33CF71E7-9AF7-406A-AB2C-4EF271CB807D}"/>
    <dgm:cxn modelId="{4EB13AA7-4BE7-43B0-868A-7F25E56C3EA3}" srcId="{80AC15B8-8C69-44DC-A8DC-DDF1C11D0D8A}" destId="{D20DE051-0894-4831-86EF-EB077D2A9989}" srcOrd="1" destOrd="0" parTransId="{469C44E3-27D1-4CEE-AFF6-9CF53C2574F4}" sibTransId="{AE71938D-7102-4BFF-B0B8-5AF2BCFF3FEE}"/>
    <dgm:cxn modelId="{2178AF61-1E69-460E-8FA5-B1741E866EEC}" type="presOf" srcId="{511D8E29-4A79-4779-94B4-2158C5FBF4F8}" destId="{B3CF9610-DD42-402A-B5AC-95C0BF88C51D}" srcOrd="0" destOrd="0" presId="urn:microsoft.com/office/officeart/2005/8/layout/vList2"/>
    <dgm:cxn modelId="{040E4D5E-3D8E-4651-811A-9639C6ED9363}" type="presOf" srcId="{D20DE051-0894-4831-86EF-EB077D2A9989}" destId="{15743332-2C3E-482D-82A3-3C31E51339F2}" srcOrd="0" destOrd="1" presId="urn:microsoft.com/office/officeart/2005/8/layout/vList2"/>
    <dgm:cxn modelId="{E8A6FC47-F5A5-410F-BA2C-31E0EDAD7788}" type="presOf" srcId="{80AC15B8-8C69-44DC-A8DC-DDF1C11D0D8A}" destId="{18102B05-214F-458A-B9CF-D73AC8E15B79}" srcOrd="0" destOrd="0" presId="urn:microsoft.com/office/officeart/2005/8/layout/vList2"/>
    <dgm:cxn modelId="{E6E32648-D53A-479D-8B80-BFECBDA87F40}" srcId="{4AB1A33F-D73F-4A32-9EA9-F673401BFD95}" destId="{233B2B54-B310-4E5C-851A-010522E00A49}" srcOrd="2" destOrd="0" parTransId="{72597001-3678-490D-96EC-96B0E15EE250}" sibTransId="{2CB58895-07DE-4997-AC9C-90EFB333EC52}"/>
    <dgm:cxn modelId="{BC01A57C-E8E2-4404-A44C-558D5E07271E}" type="presOf" srcId="{324E781F-8287-4907-A9C1-93859FC0C59F}" destId="{A7C99889-66A7-4A3F-BA5D-435101980F55}" srcOrd="0" destOrd="1" presId="urn:microsoft.com/office/officeart/2005/8/layout/vList2"/>
    <dgm:cxn modelId="{F61CCD2D-11EF-4CA1-AA8F-EA1BDB6F56A0}" srcId="{80AC15B8-8C69-44DC-A8DC-DDF1C11D0D8A}" destId="{F619DEC1-9897-43D9-925F-6294F3BAD979}" srcOrd="2" destOrd="0" parTransId="{C04D41DF-F176-48D9-A332-CF77982DCB9D}" sibTransId="{3A51A93D-82D9-412E-A7AC-92D21AA03376}"/>
    <dgm:cxn modelId="{997A1F57-DD32-4661-A27B-DD98FF1DA658}" srcId="{80AC15B8-8C69-44DC-A8DC-DDF1C11D0D8A}" destId="{641475D3-B8D3-4EEC-8671-7B8E4C1051AC}" srcOrd="0" destOrd="0" parTransId="{B01EF3F0-738F-485D-85FF-ECF985DA45B2}" sibTransId="{3DFC24AA-B80D-4AC5-8C78-D53B047BED43}"/>
    <dgm:cxn modelId="{ADA2829C-FB69-4DDE-8486-21A94067B92E}" srcId="{4AB1A33F-D73F-4A32-9EA9-F673401BFD95}" destId="{000BF0AE-D0EC-4068-9341-D3F167E3873C}" srcOrd="1" destOrd="0" parTransId="{339625D6-0A92-484A-A93C-AB9D5142DC15}" sibTransId="{28362F36-920F-4D18-AECC-D1EBF87E8526}"/>
    <dgm:cxn modelId="{7CED1719-1149-4051-B066-170BC390F982}" type="presOf" srcId="{F619DEC1-9897-43D9-925F-6294F3BAD979}" destId="{15743332-2C3E-482D-82A3-3C31E51339F2}" srcOrd="0" destOrd="2" presId="urn:microsoft.com/office/officeart/2005/8/layout/vList2"/>
    <dgm:cxn modelId="{70007248-B7D3-4738-B1C3-E49246C36CC3}" type="presOf" srcId="{000BF0AE-D0EC-4068-9341-D3F167E3873C}" destId="{0E9D2A54-9247-4687-B565-429F4742216B}" srcOrd="0" destOrd="0" presId="urn:microsoft.com/office/officeart/2005/8/layout/vList2"/>
    <dgm:cxn modelId="{31FF2B28-726B-4BC0-8F8D-DBB7A5511E18}" srcId="{000BF0AE-D0EC-4068-9341-D3F167E3873C}" destId="{3A061F34-9CFC-4E1A-9B88-7AA6A7C3C47C}" srcOrd="1" destOrd="0" parTransId="{E21990B5-F541-4532-8A02-13FB6EE8AFC8}" sibTransId="{52E3C282-FD85-47C4-91E8-6DA3C903E3BB}"/>
    <dgm:cxn modelId="{A4C8E55B-5AA9-4322-B61D-7394F655DE68}" type="presOf" srcId="{641475D3-B8D3-4EEC-8671-7B8E4C1051AC}" destId="{15743332-2C3E-482D-82A3-3C31E51339F2}" srcOrd="0" destOrd="0" presId="urn:microsoft.com/office/officeart/2005/8/layout/vList2"/>
    <dgm:cxn modelId="{8B57E0D1-2F42-4395-960F-D717924BDDB1}" type="presOf" srcId="{1F330B61-EC38-48C7-97D8-8DAA94CC3CBD}" destId="{A7C99889-66A7-4A3F-BA5D-435101980F55}" srcOrd="0" destOrd="0" presId="urn:microsoft.com/office/officeart/2005/8/layout/vList2"/>
    <dgm:cxn modelId="{07A7F652-B4CA-4EE0-AA60-C32E19B36874}" srcId="{233B2B54-B310-4E5C-851A-010522E00A49}" destId="{324E781F-8287-4907-A9C1-93859FC0C59F}" srcOrd="1" destOrd="0" parTransId="{A4F5254C-2F57-4C12-A12C-E5AFBD5671A3}" sibTransId="{08ED8C55-04CA-4778-AA8A-7F77B85FE5F6}"/>
    <dgm:cxn modelId="{E7EACD99-D05B-4EBD-9720-E8B82B2C9B3F}" srcId="{233B2B54-B310-4E5C-851A-010522E00A49}" destId="{1F330B61-EC38-48C7-97D8-8DAA94CC3CBD}" srcOrd="0" destOrd="0" parTransId="{5FEC02D3-7B81-4E5C-85DB-2D6323334F7E}" sibTransId="{5374D14D-B356-485C-AD4F-74DBDD6202C7}"/>
    <dgm:cxn modelId="{87413EA3-3166-4C5B-A358-A0333CA1477F}" type="presOf" srcId="{4AB1A33F-D73F-4A32-9EA9-F673401BFD95}" destId="{CB4F93B9-830F-4262-95E1-FC72B5DB2BC2}" srcOrd="0" destOrd="0" presId="urn:microsoft.com/office/officeart/2005/8/layout/vList2"/>
    <dgm:cxn modelId="{8425F565-33A4-481C-A522-F9B716333944}" type="presOf" srcId="{3A061F34-9CFC-4E1A-9B88-7AA6A7C3C47C}" destId="{B3CF9610-DD42-402A-B5AC-95C0BF88C51D}" srcOrd="0" destOrd="1" presId="urn:microsoft.com/office/officeart/2005/8/layout/vList2"/>
    <dgm:cxn modelId="{E88207E3-6096-466E-8C05-115F7C18B7F9}" srcId="{000BF0AE-D0EC-4068-9341-D3F167E3873C}" destId="{511D8E29-4A79-4779-94B4-2158C5FBF4F8}" srcOrd="0" destOrd="0" parTransId="{9ECFADA7-9FF2-4593-A76B-8F89288DAB8B}" sibTransId="{E237283A-ED38-4B57-B6C5-8961604FD58B}"/>
    <dgm:cxn modelId="{F56AC349-1FF3-47F2-B292-158B508C3D83}" type="presOf" srcId="{233B2B54-B310-4E5C-851A-010522E00A49}" destId="{5EEAADCB-B518-4A6B-B6AB-45C04FF7E749}" srcOrd="0" destOrd="0" presId="urn:microsoft.com/office/officeart/2005/8/layout/vList2"/>
    <dgm:cxn modelId="{85C23A3F-BE71-458F-B5F4-442104DC9468}" type="presParOf" srcId="{CB4F93B9-830F-4262-95E1-FC72B5DB2BC2}" destId="{18102B05-214F-458A-B9CF-D73AC8E15B79}" srcOrd="0" destOrd="0" presId="urn:microsoft.com/office/officeart/2005/8/layout/vList2"/>
    <dgm:cxn modelId="{BB6640DB-6BB4-4B96-A361-B6F524AE5776}" type="presParOf" srcId="{CB4F93B9-830F-4262-95E1-FC72B5DB2BC2}" destId="{15743332-2C3E-482D-82A3-3C31E51339F2}" srcOrd="1" destOrd="0" presId="urn:microsoft.com/office/officeart/2005/8/layout/vList2"/>
    <dgm:cxn modelId="{5771D707-DFAB-42B7-9F63-C09A2599F429}" type="presParOf" srcId="{CB4F93B9-830F-4262-95E1-FC72B5DB2BC2}" destId="{0E9D2A54-9247-4687-B565-429F4742216B}" srcOrd="2" destOrd="0" presId="urn:microsoft.com/office/officeart/2005/8/layout/vList2"/>
    <dgm:cxn modelId="{D32DEC6A-9AB3-4E79-BA47-9AB7D7BDEE90}" type="presParOf" srcId="{CB4F93B9-830F-4262-95E1-FC72B5DB2BC2}" destId="{B3CF9610-DD42-402A-B5AC-95C0BF88C51D}" srcOrd="3" destOrd="0" presId="urn:microsoft.com/office/officeart/2005/8/layout/vList2"/>
    <dgm:cxn modelId="{34080B4A-2BFF-4C26-950B-67C87CC9BD26}" type="presParOf" srcId="{CB4F93B9-830F-4262-95E1-FC72B5DB2BC2}" destId="{5EEAADCB-B518-4A6B-B6AB-45C04FF7E749}" srcOrd="4" destOrd="0" presId="urn:microsoft.com/office/officeart/2005/8/layout/vList2"/>
    <dgm:cxn modelId="{E33DCC1A-3FFA-4AE3-8EE6-E12C28CD2F1D}" type="presParOf" srcId="{CB4F93B9-830F-4262-95E1-FC72B5DB2BC2}" destId="{A7C99889-66A7-4A3F-BA5D-435101980F55}"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9/3/layout/BlockDescendingList">
  <dgm:title val=""/>
  <dgm:desc val=""/>
  <dgm:catLst>
    <dgm:cat type="list" pri="185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13" srcId="10" destId="11" srcOrd="0" destOrd="0"/>
        <dgm:cxn modelId="14" srcId="10" destId="12" srcOrd="0" destOrd="0"/>
        <dgm:cxn modelId="50" srcId="0" destId="20" srcOrd="1" destOrd="0"/>
        <dgm:cxn modelId="23" srcId="20" destId="21" srcOrd="0" destOrd="0"/>
        <dgm:cxn modelId="24" srcId="20" destId="22" srcOrd="0" destOrd="0"/>
        <dgm:cxn modelId="60" srcId="0" destId="30" srcOrd="2" destOrd="0"/>
        <dgm:cxn modelId="33" srcId="30" destId="31" srcOrd="0" destOrd="0"/>
        <dgm:cxn modelId="34" srcId="30" destId="32" srcOrd="0"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70">
          <dgm:prSet phldr="1"/>
        </dgm:pt>
      </dgm:ptLst>
      <dgm:cxnLst>
        <dgm:cxn modelId="40" srcId="0" destId="10" srcOrd="0" destOrd="0"/>
        <dgm:cxn modelId="50" srcId="0" destId="20" srcOrd="1" destOrd="0"/>
        <dgm:cxn modelId="60" srcId="0" destId="30" srcOrd="2" destOrd="0"/>
        <dgm:cxn modelId="80" srcId="0" destId="7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axis="ch" ptType="node" func="cnt" op="equ" val="1">
        <dgm:alg type="composite">
          <dgm:param type="ar" val="0.5516"/>
        </dgm:alg>
        <dgm:choose name="Name3">
          <dgm:if name="Name4"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l" for="ch" forName="accentShape_1" refType="w" fact="0"/>
              <dgm:constr type="t" for="ch" forName="accentShape_1" refType="h" fact="0"/>
              <dgm:constr type="w" for="ch" forName="accentShape_1" refType="w" fact="0.7146"/>
              <dgm:constr type="h" for="ch" forName="accentShape_1" refType="h" fact="0.9952"/>
              <dgm:constr type="l" for="ch" forName="parentText_1" refType="w" fact="0.513"/>
              <dgm:constr type="t" for="ch" forName="parentText_1" refType="h" fact="0"/>
              <dgm:constr type="w" for="ch" forName="parentText_1" refType="w" refFor="ch" refForName="accentShape_1" fact="0.26"/>
              <dgm:constr type="h" for="ch" forName="parentText_1" refType="h" fact="0.78"/>
              <dgm:constr type="l" for="ch" forName="childText_1" refType="w" fact="0"/>
              <dgm:constr type="t" for="ch" forName="childText_1" refType="h" fact="0"/>
              <dgm:constr type="w" for="ch" forName="childText_1" refType="w" refFor="ch" refForName="accentShape_1" fact="0.71"/>
              <dgm:constr type="h" for="ch" forName="childText_1" refType="h"/>
            </dgm:constrLst>
          </dgm:if>
          <dgm:else name="Name5">
            <dgm:constrLst>
              <dgm:constr type="primFontSz" for="des" forName="childText_1" val="65"/>
              <dgm:constr type="primFontSz" for="des" forName="parentText_1" val="65"/>
              <dgm:constr type="primFontSz" for="des" forName="childText_1" refType="primFontSz" refFor="des" refForName="parentText_1" op="lte"/>
              <dgm:constr type="l" for="ch" forName="accentShape_1" refType="w" fact="0"/>
              <dgm:constr type="t" for="ch" forName="accentShape_1" refType="h" fact="0"/>
              <dgm:constr type="w" for="ch" forName="accentShape_1" refType="w" fact="0.7146"/>
              <dgm:constr type="h" for="ch" forName="accentShape_1" refType="h" fact="0.9952"/>
              <dgm:constr type="l" for="ch" forName="parentText_1" refType="w" fact="0.513"/>
              <dgm:constr type="t" for="ch" forName="parentText_1" refType="h" fact="0"/>
              <dgm:constr type="w" for="ch" forName="parentText_1" refType="w" refFor="ch" refForName="accentShape_1" fact="0.26"/>
              <dgm:constr type="h" for="ch" forName="parentText_1" refType="h" fact="0.78"/>
              <dgm:constr type="l" for="ch" forName="childText_1" refType="w" fact="0"/>
              <dgm:constr type="t" for="ch" forName="childText_1" refType="h" fact="0"/>
              <dgm:constr type="w" for="ch" forName="childText_1" refType="w" refFor="ch" refForName="accentShape_1" fact="0.71"/>
              <dgm:constr type="h" for="ch" forName="childText_1" refType="h"/>
            </dgm:constrLst>
          </dgm:else>
        </dgm:choose>
      </dgm:if>
      <dgm:if name="Name6" axis="ch" ptType="node" func="cnt" op="equ" val="2">
        <dgm:alg type="composite">
          <dgm:param type="ar" val="0.9804"/>
        </dgm:alg>
        <dgm:choose name="Name7">
          <dgm:if name="Name8"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parentText_2" refType="primFontSz" refFor="des" refForName="parentText_1" op="equ"/>
              <dgm:constr type="primFontSz" for="des" forName="childText_2" refType="primFontSz" refFor="des" refForName="childText_1" op="equ"/>
              <dgm:constr type="l" for="ch" forName="accentShape_2" refType="w" fact="0.4393"/>
              <dgm:constr type="t" for="ch" forName="accentShape_2" refType="h" fact="0.1192"/>
              <dgm:constr type="w" for="ch" forName="accentShape_2" refType="w" fact="0.4021"/>
              <dgm:constr type="h" for="ch" forName="accentShape_2" refType="h" fact="0.876"/>
              <dgm:constr type="l" for="ch" forName="accentShape_1" refType="w" fact="0"/>
              <dgm:constr type="t" for="ch" forName="accentShape_1" refType="h" fact="0"/>
              <dgm:constr type="w" for="ch" forName="accentShape_1" refType="w" fact="0.4021"/>
              <dgm:constr type="h" for="ch" forName="accentShape_1" refType="h" fact="0.9952"/>
              <dgm:constr type="l" for="ch" forName="parentText_1" refType="w" fact="0.2946"/>
              <dgm:constr type="t" for="ch" forName="parentText_1" refType="h" fact="0"/>
              <dgm:constr type="w" for="ch" forName="parentText_1" refType="w" refFor="ch" refForName="accentShape_1" fact="0.26"/>
              <dgm:constr type="h" for="ch" forName="parentText_1" refType="h" fact="0.78"/>
              <dgm:constr type="l" for="ch" forName="parentText_2" refType="w" fact="0.7339"/>
              <dgm:constr type="t" for="ch" forName="parentText_2" refType="h" fact="0.1192"/>
              <dgm:constr type="w" for="ch" forName="parentText_2" refType="w" refFor="ch" refForName="accentShape_1" fact="0.26"/>
              <dgm:constr type="h" for="ch" forName="parentText_2" refType="h" fact="0.78"/>
              <dgm:constr type="l" for="ch" forName="childText_1" refType="w" fact="0"/>
              <dgm:constr type="t" for="ch" forName="childText_1" refType="h" fact="0"/>
              <dgm:constr type="w" for="ch" forName="childText_1" refType="w" refFor="ch" refForName="accentShape_1" fact="0.71"/>
              <dgm:constr type="h" for="ch" forName="childText_1" refType="h"/>
              <dgm:constr type="l" for="ch" forName="childText_2" refType="w" fact="0.4393"/>
              <dgm:constr type="t" for="ch" forName="childText_2" refType="h" fact="0.1192"/>
              <dgm:constr type="w" for="ch" forName="childText_2" refType="w" refFor="ch" refForName="accentShape_2" fact="0.71"/>
              <dgm:constr type="h" for="ch" forName="childText_2" refType="h" fact="0.8808"/>
            </dgm:constrLst>
          </dgm:if>
          <dgm:else name="Name9">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parentText_2" refType="primFontSz" refFor="des" refForName="parentText_1" op="equ"/>
              <dgm:constr type="primFontSz" for="des" forName="childText_2" refType="primFontSz" refFor="des" refForName="childText_1" op="equ"/>
              <dgm:constr type="l" for="ch" forName="accentShape_1" refType="w" fact="0.4393"/>
              <dgm:constr type="t" for="ch" forName="accentShape_2" refType="h" fact="0.1192"/>
              <dgm:constr type="w" for="ch" forName="accentShape_2" refType="w" fact="0.4021"/>
              <dgm:constr type="h" for="ch" forName="accentShape_2" refType="h" fact="0.876"/>
              <dgm:constr type="l" for="ch" forName="accentShape_2" refType="w" fact="0"/>
              <dgm:constr type="t" for="ch" forName="accentShape_1" refType="h" fact="0"/>
              <dgm:constr type="w" for="ch" forName="accentShape_1" refType="w" fact="0.4021"/>
              <dgm:constr type="h" for="ch" forName="accentShape_1" refType="h" fact="0.9952"/>
              <dgm:constr type="l" for="ch" forName="parentText_2" refType="w" fact="0.2946"/>
              <dgm:constr type="t" for="ch" forName="parentText_1" refType="h" fact="0"/>
              <dgm:constr type="w" for="ch" forName="parentText_1" refType="w" refFor="ch" refForName="accentShape_1" fact="0.26"/>
              <dgm:constr type="h" for="ch" forName="parentText_1" refType="h" fact="0.78"/>
              <dgm:constr type="l" for="ch" forName="parentText_1" refType="w" fact="0.7339"/>
              <dgm:constr type="t" for="ch" forName="parentText_2" refType="h" fact="0.1192"/>
              <dgm:constr type="w" for="ch" forName="parentText_2" refType="w" refFor="ch" refForName="accentShape_1" fact="0.26"/>
              <dgm:constr type="h" for="ch" forName="parentText_2" refType="h" fact="0.78"/>
              <dgm:constr type="l" for="ch" forName="childText_2" refType="w" fact="0"/>
              <dgm:constr type="t" for="ch" forName="childText_1" refType="h" fact="0"/>
              <dgm:constr type="w" for="ch" forName="childText_1" refType="w" refFor="ch" refForName="accentShape_1" fact="0.71"/>
              <dgm:constr type="h" for="ch" forName="childText_1" refType="h"/>
              <dgm:constr type="l" for="ch" forName="childText_1" refType="w" fact="0.4393"/>
              <dgm:constr type="t" for="ch" forName="childText_2" refType="h" fact="0.1192"/>
              <dgm:constr type="w" for="ch" forName="childText_2" refType="w" refFor="ch" refForName="accentShape_2" fact="0.71"/>
              <dgm:constr type="h" for="ch" forName="childText_2" refType="h" fact="0.8808"/>
            </dgm:constrLst>
          </dgm:else>
        </dgm:choose>
      </dgm:if>
      <dgm:if name="Name10" axis="ch" ptType="node" func="cnt" op="equ" val="3">
        <dgm:alg type="composite">
          <dgm:param type="ar" val="1.4097"/>
        </dgm:alg>
        <dgm:choose name="Name11">
          <dgm:if name="Name12"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parentText_2" refType="primFontSz" refFor="des" refForName="parentText_1" op="equ"/>
              <dgm:constr type="primFontSz" for="des" forName="parentText_3"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l" for="ch" forName="accentShape_1" refType="w" fact="0"/>
              <dgm:constr type="t" for="ch" forName="accentShape_1" refType="h" fact="0"/>
              <dgm:constr type="w" for="ch" forName="accentShape_1" refType="w" fact="0.2796"/>
              <dgm:constr type="h" for="ch" forName="accentShape_1" refType="h" fact="0.9952"/>
              <dgm:constr type="l" for="ch" forName="accentShape_2" refType="w" fact="0.3055"/>
              <dgm:constr type="t" for="ch" forName="accentShape_2" refType="h" fact="0.1192"/>
              <dgm:constr type="w" for="ch" forName="accentShape_2" refType="w" fact="0.2796"/>
              <dgm:constr type="h" for="ch" forName="accentShape_2" refType="h" fact="0.876"/>
              <dgm:constr type="l" for="ch" forName="accentShape_3" refType="w" fact="0.6101"/>
              <dgm:constr type="t" for="ch" forName="accentShape_3" refType="h" fact="0.2457"/>
              <dgm:constr type="w" for="ch" forName="accentShape_3" refType="w" fact="0.2796"/>
              <dgm:constr type="h" for="ch" forName="accentShape_3" refType="h" fact="0.7499"/>
              <dgm:constr type="l" for="ch" forName="parentText_1" refType="w" fact="0.2"/>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5055"/>
              <dgm:constr type="t" for="ch" forName="parentText_2" refType="h" fact="0.1192"/>
              <dgm:constr type="w" for="ch" forName="parentText_2" refType="w" refFor="ch" refForName="accentShape_2" fact="0.26"/>
              <dgm:constr type="h" for="ch" forName="parentText_2" refType="h" refFor="ch" refForName="accentShape_2" fact="0.9"/>
              <dgm:constr type="l" for="ch" forName="parentText_3" refType="w" fact="0.8101"/>
              <dgm:constr type="t" for="ch" forName="parentText_3" refType="h" fact="0.2457"/>
              <dgm:constr type="w" for="ch" forName="parentText_3" refType="w" refFor="ch" refForName="accentShape_3" fact="0.26"/>
              <dgm:constr type="h" for="ch" forName="parentText_3" refType="h" refFor="ch" refForName="accentShape_3" fact="0.9"/>
              <dgm:constr type="l" for="ch" forName="childText_1" refType="w" fact="0"/>
              <dgm:constr type="t" for="ch" forName="childText_1" refType="h" fact="0"/>
              <dgm:constr type="w" for="ch" forName="childText_1" refType="w" refFor="ch" refForName="accentShape_1" fact="0.71"/>
              <dgm:constr type="h" for="ch" forName="childText_1" refType="h"/>
              <dgm:constr type="l" for="ch" forName="childText_2" refType="w" fact="0.3055"/>
              <dgm:constr type="t" for="ch" forName="childText_2" refType="h" fact="0.1192"/>
              <dgm:constr type="w" for="ch" forName="childText_2" refType="w" refFor="ch" refForName="accentShape_2" fact="0.71"/>
              <dgm:constr type="h" for="ch" forName="childText_2" refType="h" fact="0.8808"/>
              <dgm:constr type="l" for="ch" forName="childText_3" refType="w" fact="0.6101"/>
              <dgm:constr type="t" for="ch" forName="childText_3" refType="h" fact="0.2457"/>
              <dgm:constr type="w" for="ch" forName="childText_3" refType="w" refFor="ch" refForName="accentShape_3" fact="0.71"/>
              <dgm:constr type="h" for="ch" forName="childText_3" refType="h" fact="0.7543"/>
            </dgm:constrLst>
          </dgm:if>
          <dgm:else name="Name13">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parentText_2" refType="primFontSz" refFor="des" refForName="parentText_1" op="equ"/>
              <dgm:constr type="primFontSz" for="des" forName="parentText_3"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l" for="ch" forName="accentShape_3" refType="w" fact="0"/>
              <dgm:constr type="t" for="ch" forName="accentShape_1" refType="h" fact="0"/>
              <dgm:constr type="w" for="ch" forName="accentShape_1" refType="w" fact="0.2796"/>
              <dgm:constr type="h" for="ch" forName="accentShape_1" refType="h" fact="0.9952"/>
              <dgm:constr type="l" for="ch" forName="accentShape_2" refType="w" fact="0.3055"/>
              <dgm:constr type="t" for="ch" forName="accentShape_2" refType="h" fact="0.1192"/>
              <dgm:constr type="w" for="ch" forName="accentShape_2" refType="w" fact="0.2796"/>
              <dgm:constr type="h" for="ch" forName="accentShape_2" refType="h" fact="0.876"/>
              <dgm:constr type="l" for="ch" forName="accentShape_1" refType="w" fact="0.6101"/>
              <dgm:constr type="t" for="ch" forName="accentShape_3" refType="h" fact="0.2457"/>
              <dgm:constr type="w" for="ch" forName="accentShape_3" refType="w" fact="0.2796"/>
              <dgm:constr type="h" for="ch" forName="accentShape_3" refType="h" fact="0.7499"/>
              <dgm:constr type="l" for="ch" forName="parentText_3" refType="w" fact="0.2"/>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5055"/>
              <dgm:constr type="t" for="ch" forName="parentText_2" refType="h" fact="0.1192"/>
              <dgm:constr type="w" for="ch" forName="parentText_2" refType="w" refFor="ch" refForName="accentShape_2" fact="0.26"/>
              <dgm:constr type="h" for="ch" forName="parentText_2" refType="h" refFor="ch" refForName="accentShape_2" fact="0.9"/>
              <dgm:constr type="l" for="ch" forName="parentText_1" refType="w" fact="0.8101"/>
              <dgm:constr type="t" for="ch" forName="parentText_3" refType="h" fact="0.2457"/>
              <dgm:constr type="w" for="ch" forName="parentText_3" refType="w" refFor="ch" refForName="accentShape_3" fact="0.26"/>
              <dgm:constr type="h" for="ch" forName="parentText_3" refType="h" refFor="ch" refForName="accentShape_3" fact="0.9"/>
              <dgm:constr type="l" for="ch" forName="childText_3" refType="w" fact="0"/>
              <dgm:constr type="t" for="ch" forName="childText_1" refType="h" fact="0"/>
              <dgm:constr type="w" for="ch" forName="childText_1" refType="w" refFor="ch" refForName="accentShape_1" fact="0.71"/>
              <dgm:constr type="h" for="ch" forName="childText_1" refType="h"/>
              <dgm:constr type="l" for="ch" forName="childText_2" refType="w" fact="0.3055"/>
              <dgm:constr type="t" for="ch" forName="childText_2" refType="h" fact="0.1192"/>
              <dgm:constr type="w" for="ch" forName="childText_2" refType="w" refFor="ch" refForName="accentShape_2" fact="0.71"/>
              <dgm:constr type="h" for="ch" forName="childText_2" refType="h" fact="0.8808"/>
              <dgm:constr type="l" for="ch" forName="childText_1" refType="w" fact="0.6101"/>
              <dgm:constr type="t" for="ch" forName="childText_3" refType="h" fact="0.2457"/>
              <dgm:constr type="w" for="ch" forName="childText_3" refType="w" refFor="ch" refForName="accentShape_3" fact="0.71"/>
              <dgm:constr type="h" for="ch" forName="childText_3" refType="h" fact="0.7543"/>
            </dgm:constrLst>
          </dgm:else>
        </dgm:choose>
      </dgm:if>
      <dgm:if name="Name14" axis="ch" ptType="node" func="cnt" op="equ" val="4">
        <dgm:alg type="composite">
          <dgm:param type="ar" val="1.8305"/>
        </dgm:alg>
        <dgm:choose name="Name15">
          <dgm:if name="Name16"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l" for="ch" forName="accentShape_1" refType="w" fact="0"/>
              <dgm:constr type="t" for="ch" forName="accentShape_1" refType="h" fact="0"/>
              <dgm:constr type="w" for="ch" forName="accentShape_1" refType="w" fact="0.2153"/>
              <dgm:constr type="h" for="ch" forName="accentShape_1" refType="h" fact="0.9952"/>
              <dgm:constr type="l" for="ch" forName="accentShape_2" refType="w" fact="0.2353"/>
              <dgm:constr type="t" for="ch" forName="accentShape_2" refType="h" fact="0.1192"/>
              <dgm:constr type="w" for="ch" forName="accentShape_2" refType="w" fact="0.2153"/>
              <dgm:constr type="h" for="ch" forName="accentShape_2" refType="h" fact="0.876"/>
              <dgm:constr type="l" for="ch" forName="accentShape_3" refType="w" fact="0.4699"/>
              <dgm:constr type="t" for="ch" forName="accentShape_3" refType="h" fact="0.2457"/>
              <dgm:constr type="w" for="ch" forName="accentShape_3" refType="w" fact="0.2153"/>
              <dgm:constr type="h" for="ch" forName="accentShape_3" refType="h" fact="0.7495"/>
              <dgm:constr type="l" for="ch" forName="accentShape_4" refType="w" fact="0.6997"/>
              <dgm:constr type="t" for="ch" forName="accentShape_4" refType="h" fact="0.3696"/>
              <dgm:constr type="w" for="ch" forName="accentShape_4" refType="w" fact="0.2153"/>
              <dgm:constr type="h" for="ch" forName="accentShape_4" refType="h" fact="0.6256"/>
              <dgm:constr type="l" for="ch" forName="parentText_1" refType="w" fact="0.16"/>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3953"/>
              <dgm:constr type="t" for="ch" forName="parentText_2" refType="h" fact="0.1192"/>
              <dgm:constr type="w" for="ch" forName="parentText_2" refType="w" refFor="ch" refForName="accentShape_2" fact="0.26"/>
              <dgm:constr type="h" for="ch" forName="parentText_2" refType="h" refFor="ch" refForName="accentShape_2" fact="0.9"/>
              <dgm:constr type="l" for="ch" forName="parentText_3" refType="w" fact="0.6299"/>
              <dgm:constr type="t" for="ch" forName="parentText_3" refType="h" fact="0.2457"/>
              <dgm:constr type="w" for="ch" forName="parentText_3" refType="w" refFor="ch" refForName="accentShape_3" fact="0.26"/>
              <dgm:constr type="h" for="ch" forName="parentText_3" refType="h" refFor="ch" refForName="accentShape_3" fact="0.9"/>
              <dgm:constr type="l" for="ch" forName="parentText_4" refType="w" fact="0.8597"/>
              <dgm:constr type="t" for="ch" forName="parentText_4" refType="h" fact="0.3696"/>
              <dgm:constr type="w" for="ch" forName="parentText_4" refType="w" refFor="ch" refForName="accentShape_4" fact="0.26"/>
              <dgm:constr type="h" for="ch" forName="parentText_4" refType="h" refFor="ch" refForName="accentShape_4" fact="0.9"/>
              <dgm:constr type="l" for="ch" forName="childText_1" refType="w" fact="0"/>
              <dgm:constr type="t" for="ch" forName="childText_1" refType="h" fact="0"/>
              <dgm:constr type="w" for="ch" forName="childText_1" refType="w" refFor="ch" refForName="accentShape_1" fact="0.71"/>
              <dgm:constr type="h" for="ch" forName="childText_1" refType="h"/>
              <dgm:constr type="l" for="ch" forName="childText_2" refType="w" fact="0.2353"/>
              <dgm:constr type="t" for="ch" forName="childText_2" refType="h" fact="0.1192"/>
              <dgm:constr type="w" for="ch" forName="childText_2" refType="w" refFor="ch" refForName="accentShape_2" fact="0.71"/>
              <dgm:constr type="h" for="ch" forName="childText_2" refType="h" fact="0.8808"/>
              <dgm:constr type="l" for="ch" forName="childText_3" refType="w" fact="0.4699"/>
              <dgm:constr type="t" for="ch" forName="childText_3" refType="h" fact="0.2457"/>
              <dgm:constr type="w" for="ch" forName="childText_3" refType="w" refFor="ch" refForName="accentShape_3" fact="0.71"/>
              <dgm:constr type="h" for="ch" forName="childText_3" refType="h" fact="0.7543"/>
              <dgm:constr type="l" for="ch" forName="childText_4" refType="w" fact="0.6997"/>
              <dgm:constr type="t" for="ch" forName="childText_4" refType="h" fact="0.3696"/>
              <dgm:constr type="w" for="ch" forName="childText_4" refType="w" refFor="ch" refForName="accentShape_4" fact="0.71"/>
              <dgm:constr type="h" for="ch" forName="childText_4" refType="h" fact="0.6261"/>
            </dgm:constrLst>
          </dgm:if>
          <dgm:else name="Name17">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l" for="ch" forName="accentShape_4" refType="w" fact="0"/>
              <dgm:constr type="t" for="ch" forName="accentShape_1" refType="h" fact="0"/>
              <dgm:constr type="w" for="ch" forName="accentShape_1" refType="w" fact="0.2153"/>
              <dgm:constr type="h" for="ch" forName="accentShape_1" refType="h" fact="0.9952"/>
              <dgm:constr type="l" for="ch" forName="accentShape_3" refType="w" fact="0.2353"/>
              <dgm:constr type="t" for="ch" forName="accentShape_2" refType="h" fact="0.1192"/>
              <dgm:constr type="w" for="ch" forName="accentShape_2" refType="w" fact="0.2153"/>
              <dgm:constr type="h" for="ch" forName="accentShape_2" refType="h" fact="0.876"/>
              <dgm:constr type="l" for="ch" forName="accentShape_2" refType="w" fact="0.4699"/>
              <dgm:constr type="t" for="ch" forName="accentShape_3" refType="h" fact="0.2457"/>
              <dgm:constr type="w" for="ch" forName="accentShape_3" refType="w" fact="0.2153"/>
              <dgm:constr type="h" for="ch" forName="accentShape_3" refType="h" fact="0.7495"/>
              <dgm:constr type="l" for="ch" forName="accentShape_1" refType="w" fact="0.6997"/>
              <dgm:constr type="t" for="ch" forName="accentShape_4" refType="h" fact="0.3696"/>
              <dgm:constr type="w" for="ch" forName="accentShape_4" refType="w" fact="0.2153"/>
              <dgm:constr type="h" for="ch" forName="accentShape_4" refType="h" fact="0.6256"/>
              <dgm:constr type="l" for="ch" forName="parentText_4" refType="w" fact="0.16"/>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3" refType="w" fact="0.3953"/>
              <dgm:constr type="t" for="ch" forName="parentText_2" refType="h" fact="0.1192"/>
              <dgm:constr type="w" for="ch" forName="parentText_2" refType="w" refFor="ch" refForName="accentShape_2" fact="0.26"/>
              <dgm:constr type="h" for="ch" forName="parentText_2" refType="h" refFor="ch" refForName="accentShape_2" fact="0.9"/>
              <dgm:constr type="l" for="ch" forName="parentText_2" refType="w" fact="0.6299"/>
              <dgm:constr type="t" for="ch" forName="parentText_3" refType="h" fact="0.2457"/>
              <dgm:constr type="w" for="ch" forName="parentText_3" refType="w" refFor="ch" refForName="accentShape_3" fact="0.26"/>
              <dgm:constr type="h" for="ch" forName="parentText_3" refType="h" refFor="ch" refForName="accentShape_3" fact="0.9"/>
              <dgm:constr type="l" for="ch" forName="parentText_1" refType="w" fact="0.8597"/>
              <dgm:constr type="t" for="ch" forName="parentText_4" refType="h" fact="0.3696"/>
              <dgm:constr type="w" for="ch" forName="parentText_4" refType="w" refFor="ch" refForName="accentShape_4" fact="0.26"/>
              <dgm:constr type="h" for="ch" forName="parentText_4" refType="h" refFor="ch" refForName="accentShape_4" fact="0.9"/>
              <dgm:constr type="l" for="ch" forName="childText_4" refType="w" fact="0"/>
              <dgm:constr type="t" for="ch" forName="childText_1" refType="h" fact="0"/>
              <dgm:constr type="w" for="ch" forName="childText_1" refType="w" refFor="ch" refForName="accentShape_1" fact="0.71"/>
              <dgm:constr type="h" for="ch" forName="childText_1" refType="h"/>
              <dgm:constr type="l" for="ch" forName="childText_3" refType="w" fact="0.2353"/>
              <dgm:constr type="t" for="ch" forName="childText_2" refType="h" fact="0.1192"/>
              <dgm:constr type="w" for="ch" forName="childText_2" refType="w" refFor="ch" refForName="accentShape_2" fact="0.71"/>
              <dgm:constr type="h" for="ch" forName="childText_2" refType="h" fact="0.8808"/>
              <dgm:constr type="l" for="ch" forName="childText_2" refType="w" fact="0.4699"/>
              <dgm:constr type="t" for="ch" forName="childText_3" refType="h" fact="0.2457"/>
              <dgm:constr type="w" for="ch" forName="childText_3" refType="w" refFor="ch" refForName="accentShape_3" fact="0.71"/>
              <dgm:constr type="h" for="ch" forName="childText_3" refType="h" fact="0.7543"/>
              <dgm:constr type="l" for="ch" forName="childText_1" refType="w" fact="0.6997"/>
              <dgm:constr type="t" for="ch" forName="childText_4" refType="h" fact="0.3696"/>
              <dgm:constr type="w" for="ch" forName="childText_4" refType="w" refFor="ch" refForName="accentShape_4" fact="0.71"/>
              <dgm:constr type="h" for="ch" forName="childText_4" refType="h" fact="0.6261"/>
            </dgm:constrLst>
          </dgm:else>
        </dgm:choose>
      </dgm:if>
      <dgm:if name="Name18" axis="ch" ptType="node" func="cnt" op="equ" val="5">
        <dgm:alg type="composite">
          <dgm:param type="ar" val="2.0125"/>
        </dgm:alg>
        <dgm:choose name="Name19">
          <dgm:if name="Name20"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l" for="ch" forName="accentShape_1" refType="w" fact="0"/>
              <dgm:constr type="t" for="ch" forName="accentShape_1" refType="h" fact="0"/>
              <dgm:constr type="w" for="ch" forName="accentShape_1" refType="w" fact="0.1759"/>
              <dgm:constr type="h" for="ch" forName="accentShape_1" refType="h" fact="0.9952"/>
              <dgm:constr type="l" for="ch" forName="accentShape_2" refType="w" fact="0.192"/>
              <dgm:constr type="t" for="ch" forName="accentShape_2" refType="h" fact="0.1196"/>
              <dgm:constr type="w" for="ch" forName="accentShape_2" refType="w" fact="0.1759"/>
              <dgm:constr type="h" for="ch" forName="accentShape_2" refType="h" fact="0.876"/>
              <dgm:constr type="l" for="ch" forName="accentShape_3" refType="w" fact="0.384"/>
              <dgm:constr type="t" for="ch" forName="accentShape_3" refType="h" fact="0.2457"/>
              <dgm:constr type="w" for="ch" forName="accentShape_3" refType="w" fact="0.1759"/>
              <dgm:constr type="h" for="ch" forName="accentShape_3" refType="h" fact="0.7499"/>
              <dgm:constr type="l" for="ch" forName="accentShape_4" refType="w" fact="0.5759"/>
              <dgm:constr type="t" for="ch" forName="accentShape_4" refType="h" fact="0.3739"/>
              <dgm:constr type="w" for="ch" forName="accentShape_4" refType="w" fact="0.1759"/>
              <dgm:constr type="h" for="ch" forName="accentShape_4" refType="h" fact="0.6217"/>
              <dgm:constr type="l" for="ch" forName="accentShape_5" refType="w" fact="0.7679"/>
              <dgm:constr type="t" for="ch" forName="accentShape_5" refType="h" fact="0.5"/>
              <dgm:constr type="w" for="ch" forName="accentShape_5" refType="w" fact="0.1759"/>
              <dgm:constr type="h" for="ch" forName="accentShape_5" refType="h" fact="0.4956"/>
              <dgm:constr type="l" for="ch" forName="parentText_1" refType="w" fact="0.125"/>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317"/>
              <dgm:constr type="t" for="ch" forName="parentText_2" refType="h" fact="0.1196"/>
              <dgm:constr type="w" for="ch" forName="parentText_2" refType="w" refFor="ch" refForName="accentShape_2" fact="0.26"/>
              <dgm:constr type="h" for="ch" forName="parentText_2" refType="h" refFor="ch" refForName="accentShape_2" fact="0.9"/>
              <dgm:constr type="l" for="ch" forName="parentText_3" refType="w" fact="0.509"/>
              <dgm:constr type="t" for="ch" forName="parentText_3" refType="h" fact="0.2457"/>
              <dgm:constr type="w" for="ch" forName="parentText_3" refType="w" refFor="ch" refForName="accentShape_3" fact="0.26"/>
              <dgm:constr type="h" for="ch" forName="parentText_3" refType="h" refFor="ch" refForName="accentShape_3" fact="0.9"/>
              <dgm:constr type="l" for="ch" forName="parentText_4" refType="w" fact="0.7009"/>
              <dgm:constr type="t" for="ch" forName="parentText_4" refType="h" fact="0.3739"/>
              <dgm:constr type="w" for="ch" forName="parentText_4" refType="w" refFor="ch" refForName="accentShape_4" fact="0.26"/>
              <dgm:constr type="h" for="ch" forName="parentText_4" refType="h" refFor="ch" refForName="accentShape_4" fact="0.9"/>
              <dgm:constr type="l" for="ch" forName="parentText_5" refType="w" fact="0.8929"/>
              <dgm:constr type="t" for="ch" forName="parentText_5" refType="h" fact="0.5"/>
              <dgm:constr type="w" for="ch" forName="parentText_5" refType="w" refFor="ch" refForName="accentShape_5" fact="0.26"/>
              <dgm:constr type="h" for="ch" forName="parentText_5" refType="h" refFor="ch" refForName="accentShape_5" fact="0.9"/>
              <dgm:constr type="l" for="ch" forName="childText_1" refType="w" fact="0"/>
              <dgm:constr type="t" for="ch" forName="childText_1" refType="h" fact="0"/>
              <dgm:constr type="w" for="ch" forName="childText_1" refType="w" refFor="ch" refForName="accentShape_1" fact="0.71"/>
              <dgm:constr type="h" for="ch" forName="childText_1" refType="h"/>
              <dgm:constr type="l" for="ch" forName="childText_2" refType="w" fact="0.192"/>
              <dgm:constr type="t" for="ch" forName="childText_2" refType="h" fact="0.1192"/>
              <dgm:constr type="w" for="ch" forName="childText_2" refType="w" refFor="ch" refForName="accentShape_2" fact="0.71"/>
              <dgm:constr type="h" for="ch" forName="childText_2" refType="h" fact="0.876"/>
              <dgm:constr type="l" for="ch" forName="childText_3" refType="w" fact="0.384"/>
              <dgm:constr type="t" for="ch" forName="childText_3" refType="h" fact="0.2457"/>
              <dgm:constr type="w" for="ch" forName="childText_3" refType="w" refFor="ch" refForName="accentShape_3" fact="0.71"/>
              <dgm:constr type="h" for="ch" forName="childText_3" refType="h" fact="0.7499"/>
              <dgm:constr type="l" for="ch" forName="childText_4" refType="w" fact="0.5759"/>
              <dgm:constr type="t" for="ch" forName="childText_4" refType="h" fact="0.3739"/>
              <dgm:constr type="w" for="ch" forName="childText_4" refType="w" refFor="ch" refForName="accentShape_4" fact="0.71"/>
              <dgm:constr type="h" for="ch" forName="childText_4" refType="h" fact="0.6217"/>
              <dgm:constr type="l" for="ch" forName="childText_5" refType="w" fact="0.7679"/>
              <dgm:constr type="t" for="ch" forName="childText_5" refType="h" fact="0.5001"/>
              <dgm:constr type="w" for="ch" forName="childText_5" refType="w" refFor="ch" refForName="accentShape_5" fact="0.71"/>
              <dgm:constr type="h" for="ch" forName="childText_5" refType="h" fact="0.4956"/>
            </dgm:constrLst>
          </dgm:if>
          <dgm:else name="Name21">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l" for="ch" forName="accentShape_5" refType="w" fact="0"/>
              <dgm:constr type="t" for="ch" forName="accentShape_1" refType="h" fact="0"/>
              <dgm:constr type="w" for="ch" forName="accentShape_1" refType="w" fact="0.1759"/>
              <dgm:constr type="h" for="ch" forName="accentShape_1" refType="h" fact="0.9952"/>
              <dgm:constr type="l" for="ch" forName="accentShape_4" refType="w" fact="0.192"/>
              <dgm:constr type="t" for="ch" forName="accentShape_2" refType="h" fact="0.1196"/>
              <dgm:constr type="w" for="ch" forName="accentShape_2" refType="w" fact="0.1759"/>
              <dgm:constr type="h" for="ch" forName="accentShape_2" refType="h" fact="0.876"/>
              <dgm:constr type="l" for="ch" forName="accentShape_3" refType="w" fact="0.384"/>
              <dgm:constr type="t" for="ch" forName="accentShape_3" refType="h" fact="0.2457"/>
              <dgm:constr type="w" for="ch" forName="accentShape_3" refType="w" fact="0.1759"/>
              <dgm:constr type="h" for="ch" forName="accentShape_3" refType="h" fact="0.7499"/>
              <dgm:constr type="l" for="ch" forName="accentShape_2" refType="w" fact="0.5759"/>
              <dgm:constr type="t" for="ch" forName="accentShape_4" refType="h" fact="0.3739"/>
              <dgm:constr type="w" for="ch" forName="accentShape_4" refType="w" fact="0.1759"/>
              <dgm:constr type="h" for="ch" forName="accentShape_4" refType="h" fact="0.6217"/>
              <dgm:constr type="l" for="ch" forName="accentShape_1" refType="w" fact="0.7679"/>
              <dgm:constr type="t" for="ch" forName="accentShape_5" refType="h" fact="0.5"/>
              <dgm:constr type="w" for="ch" forName="accentShape_5" refType="w" fact="0.1759"/>
              <dgm:constr type="h" for="ch" forName="accentShape_5" refType="h" fact="0.4956"/>
              <dgm:constr type="l" for="ch" forName="parentText_5" refType="w" fact="0.125"/>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4" refType="w" fact="0.317"/>
              <dgm:constr type="t" for="ch" forName="parentText_2" refType="h" fact="0.1196"/>
              <dgm:constr type="w" for="ch" forName="parentText_2" refType="w" refFor="ch" refForName="accentShape_2" fact="0.26"/>
              <dgm:constr type="h" for="ch" forName="parentText_2" refType="h" refFor="ch" refForName="accentShape_2" fact="0.9"/>
              <dgm:constr type="l" for="ch" forName="parentText_3" refType="w" fact="0.509"/>
              <dgm:constr type="t" for="ch" forName="parentText_3" refType="h" fact="0.2457"/>
              <dgm:constr type="w" for="ch" forName="parentText_3" refType="w" refFor="ch" refForName="accentShape_3" fact="0.26"/>
              <dgm:constr type="h" for="ch" forName="parentText_3" refType="h" refFor="ch" refForName="accentShape_3" fact="0.9"/>
              <dgm:constr type="l" for="ch" forName="parentText_2" refType="w" fact="0.7009"/>
              <dgm:constr type="t" for="ch" forName="parentText_4" refType="h" fact="0.3739"/>
              <dgm:constr type="w" for="ch" forName="parentText_4" refType="w" refFor="ch" refForName="accentShape_4" fact="0.26"/>
              <dgm:constr type="h" for="ch" forName="parentText_4" refType="h" refFor="ch" refForName="accentShape_4" fact="0.9"/>
              <dgm:constr type="l" for="ch" forName="parentText_1" refType="w" fact="0.8929"/>
              <dgm:constr type="t" for="ch" forName="parentText_5" refType="h" fact="0.5"/>
              <dgm:constr type="w" for="ch" forName="parentText_5" refType="w" refFor="ch" refForName="accentShape_5" fact="0.26"/>
              <dgm:constr type="h" for="ch" forName="parentText_5" refType="h" refFor="ch" refForName="accentShape_5" fact="0.9"/>
              <dgm:constr type="l" for="ch" forName="childText_5" refType="w" fact="0"/>
              <dgm:constr type="t" for="ch" forName="childText_1" refType="h" fact="0"/>
              <dgm:constr type="w" for="ch" forName="childText_1" refType="w" refFor="ch" refForName="accentShape_1" fact="0.71"/>
              <dgm:constr type="h" for="ch" forName="childText_1" refType="h"/>
              <dgm:constr type="l" for="ch" forName="childText_4" refType="w" fact="0.192"/>
              <dgm:constr type="t" for="ch" forName="childText_2" refType="h" fact="0.1192"/>
              <dgm:constr type="w" for="ch" forName="childText_2" refType="w" refFor="ch" refForName="accentShape_2" fact="0.71"/>
              <dgm:constr type="h" for="ch" forName="childText_2" refType="h" fact="0.876"/>
              <dgm:constr type="l" for="ch" forName="childText_3" refType="w" fact="0.384"/>
              <dgm:constr type="t" for="ch" forName="childText_3" refType="h" fact="0.2457"/>
              <dgm:constr type="w" for="ch" forName="childText_3" refType="w" refFor="ch" refForName="accentShape_3" fact="0.71"/>
              <dgm:constr type="h" for="ch" forName="childText_3" refType="h" fact="0.7499"/>
              <dgm:constr type="l" for="ch" forName="childText_2" refType="w" fact="0.5759"/>
              <dgm:constr type="t" for="ch" forName="childText_4" refType="h" fact="0.3739"/>
              <dgm:constr type="w" for="ch" forName="childText_4" refType="w" refFor="ch" refForName="accentShape_4" fact="0.71"/>
              <dgm:constr type="h" for="ch" forName="childText_4" refType="h" fact="0.6261"/>
              <dgm:constr type="l" for="ch" forName="childText_1" refType="w" fact="0.7679"/>
              <dgm:constr type="t" for="ch" forName="childText_5" refType="h" fact="0.5001"/>
              <dgm:constr type="w" for="ch" forName="childText_5" refType="w" refFor="ch" refForName="accentShape_5" fact="0.71"/>
              <dgm:constr type="h" for="ch" forName="childText_5" refType="h" fact="0.4999"/>
            </dgm:constrLst>
          </dgm:else>
        </dgm:choose>
      </dgm:if>
      <dgm:if name="Name22" axis="ch" ptType="node" func="cnt" op="equ" val="6">
        <dgm:alg type="composite">
          <dgm:param type="ar" val="2.4006"/>
        </dgm:alg>
        <dgm:shape xmlns:r="http://schemas.openxmlformats.org/officeDocument/2006/relationships" r:blip="">
          <dgm:adjLst/>
        </dgm:shape>
        <dgm:choose name="Name23">
          <dgm:if name="Name24"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6"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6"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6"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6"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childText_6" refType="primFontSz" refFor="des" refForName="parentText_5" op="lte"/>
              <dgm:constr type="primFontSz" for="des" forName="childText_1" refType="primFontSz" refFor="des" refForName="parentText_6" op="lte"/>
              <dgm:constr type="primFontSz" for="des" forName="childText_2" refType="primFontSz" refFor="des" refForName="parentText_6" op="lte"/>
              <dgm:constr type="primFontSz" for="des" forName="childText_3" refType="primFontSz" refFor="des" refForName="parentText_6" op="lte"/>
              <dgm:constr type="primFontSz" for="des" forName="childText_4" refType="primFontSz" refFor="des" refForName="parentText_6" op="lte"/>
              <dgm:constr type="primFontSz" for="des" forName="childText_5" refType="primFontSz" refFor="des" refForName="parentText_6" op="lte"/>
              <dgm:constr type="primFontSz" for="des" forName="childText_6" refType="primFontSz" refFor="des" refForName="parentText_6"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parentText_6"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primFontSz" for="des" forName="childText_6" refType="primFontSz" refFor="des" refForName="childText_1" op="equ"/>
              <dgm:constr type="l" for="ch" forName="accentShape_1" refType="w" fact="0"/>
              <dgm:constr type="t" for="ch" forName="accentShape_1" refType="h" fact="0"/>
              <dgm:constr type="w" for="ch" forName="accentShape_1" refType="w" fact="0.1473"/>
              <dgm:constr type="h" for="ch" forName="accentShape_1" refType="h"/>
              <dgm:constr type="l" for="ch" forName="accentShape_2" refType="w" fact="0.1608"/>
              <dgm:constr type="t" for="ch" forName="accentShape_2" refType="h" fact="0.1"/>
              <dgm:constr type="w" for="ch" forName="accentShape_2" refType="w" fact="0.1473"/>
              <dgm:constr type="h" for="ch" forName="accentShape_2" refType="h" fact="0.9"/>
              <dgm:constr type="l" for="ch" forName="accentShape_3" refType="w" fact="0.3216"/>
              <dgm:constr type="t" for="ch" forName="accentShape_3" refType="h" fact="0.2"/>
              <dgm:constr type="w" for="ch" forName="accentShape_3" refType="w" fact="0.1473"/>
              <dgm:constr type="h" for="ch" forName="accentShape_3" refType="h" fact="0.8"/>
              <dgm:constr type="l" for="ch" forName="accentShape_4" refType="w" fact="0.4824"/>
              <dgm:constr type="t" for="ch" forName="accentShape_4" refType="h" fact="0.3"/>
              <dgm:constr type="w" for="ch" forName="accentShape_4" refType="w" fact="0.1473"/>
              <dgm:constr type="h" for="ch" forName="accentShape_4" refType="h" fact="0.7"/>
              <dgm:constr type="l" for="ch" forName="accentShape_5" refType="w" fact="0.6432"/>
              <dgm:constr type="t" for="ch" forName="accentShape_5" refType="h" fact="0.4"/>
              <dgm:constr type="w" for="ch" forName="accentShape_5" refType="w" fact="0.1473"/>
              <dgm:constr type="h" for="ch" forName="accentShape_5" refType="h" fact="0.6"/>
              <dgm:constr type="l" for="ch" forName="accentShape_6" refType="w" fact="0.8056"/>
              <dgm:constr type="t" for="ch" forName="accentShape_6" refType="h" fact="0.5"/>
              <dgm:constr type="w" for="ch" forName="accentShape_6" refType="w" fact="0.1473"/>
              <dgm:constr type="h" for="ch" forName="accentShape_6" refType="h" fact="0.5"/>
              <dgm:constr type="l" for="ch" forName="childText_1" refType="w" fact="0"/>
              <dgm:constr type="t" for="ch" forName="childText_1" refType="h" fact="0"/>
              <dgm:constr type="w" for="ch" forName="childText_1" refType="w" refFor="ch" refForName="accentShape_1" fact="0.7"/>
              <dgm:constr type="h" for="ch" forName="childText_1" refType="h" refFor="ch" refForName="accentShape_1"/>
              <dgm:constr type="l" for="ch" forName="childText_2" refType="w" fact="0.1608"/>
              <dgm:constr type="t" for="ch" forName="childText_2" refType="h" fact="0.1"/>
              <dgm:constr type="w" for="ch" forName="childText_2" refType="w" refFor="ch" refForName="accentShape_2" fact="0.7"/>
              <dgm:constr type="h" for="ch" forName="childText_2" refType="h" refFor="ch" refForName="accentShape_2"/>
              <dgm:constr type="l" for="ch" forName="childText_3" refType="w" fact="0.3216"/>
              <dgm:constr type="t" for="ch" forName="childText_3" refType="h" fact="0.2"/>
              <dgm:constr type="w" for="ch" forName="childText_3" refType="w" refFor="ch" refForName="accentShape_3" fact="0.7"/>
              <dgm:constr type="h" for="ch" forName="childText_3" refType="h" refFor="ch" refForName="accentShape_3"/>
              <dgm:constr type="l" for="ch" forName="childText_4" refType="w" fact="0.4824"/>
              <dgm:constr type="t" for="ch" forName="childText_4" refType="h" fact="0.3"/>
              <dgm:constr type="w" for="ch" forName="childText_4" refType="w" refFor="ch" refForName="accentShape_4" fact="0.7"/>
              <dgm:constr type="h" for="ch" forName="childText_4" refType="h" refFor="ch" refForName="accentShape_4"/>
              <dgm:constr type="l" for="ch" forName="childText_5" refType="w" fact="0.6432"/>
              <dgm:constr type="t" for="ch" forName="childText_5" refType="h" fact="0.4"/>
              <dgm:constr type="w" for="ch" forName="childText_5" refType="w" refFor="ch" refForName="accentShape_5" fact="0.7"/>
              <dgm:constr type="h" for="ch" forName="childText_5" refType="h" refFor="ch" refForName="accentShape_5"/>
              <dgm:constr type="l" for="ch" forName="childText_6" refType="w" fact="0.8056"/>
              <dgm:constr type="t" for="ch" forName="childText_6" refType="h" fact="0.5"/>
              <dgm:constr type="w" for="ch" forName="childText_6" refType="w" refFor="ch" refForName="accentShape_6" fact="0.7"/>
              <dgm:constr type="h" for="ch" forName="childText_6" refType="h" refFor="ch" refForName="accentShape_6"/>
              <dgm:constr type="l" for="ch" forName="parentText_1" refType="w" fact="0.1045"/>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2653"/>
              <dgm:constr type="t" for="ch" forName="parentText_2" refType="h" fact="0.1"/>
              <dgm:constr type="w" for="ch" forName="parentText_2" refType="w" refFor="ch" refForName="accentShape_2" fact="0.26"/>
              <dgm:constr type="h" for="ch" forName="parentText_2" refType="h" refFor="ch" refForName="accentShape_2" fact="0.9"/>
              <dgm:constr type="l" for="ch" forName="parentText_3" refType="w" fact="0.4261"/>
              <dgm:constr type="t" for="ch" forName="parentText_3" refType="h" fact="0.2"/>
              <dgm:constr type="w" for="ch" forName="parentText_3" refType="w" refFor="ch" refForName="accentShape_3" fact="0.26"/>
              <dgm:constr type="h" for="ch" forName="parentText_3" refType="h" refFor="ch" refForName="accentShape_3" fact="0.9"/>
              <dgm:constr type="l" for="ch" forName="parentText_4" refType="w" fact="0.5869"/>
              <dgm:constr type="t" for="ch" forName="parentText_4" refType="h" fact="0.3"/>
              <dgm:constr type="w" for="ch" forName="parentText_4" refType="w" refFor="ch" refForName="accentShape_4" fact="0.26"/>
              <dgm:constr type="h" for="ch" forName="parentText_4" refType="h" refFor="ch" refForName="accentShape_4" fact="0.9"/>
              <dgm:constr type="l" for="ch" forName="parentText_5" refType="w" fact="0.7477"/>
              <dgm:constr type="t" for="ch" forName="parentText_5" refType="h" fact="0.4"/>
              <dgm:constr type="w" for="ch" forName="parentText_5" refType="w" refFor="ch" refForName="accentShape_5" fact="0.26"/>
              <dgm:constr type="h" for="ch" forName="parentText_5" refType="h" refFor="ch" refForName="accentShape_5" fact="0.9"/>
              <dgm:constr type="l" for="ch" forName="parentText_6" refType="w" fact="0.9101"/>
              <dgm:constr type="t" for="ch" forName="parentText_6" refType="h" fact="0.5"/>
              <dgm:constr type="w" for="ch" forName="parentText_6" refType="w" refFor="ch" refForName="accentShape_6" fact="0.26"/>
              <dgm:constr type="h" for="ch" forName="parentText_6" refType="h" refFor="ch" refForName="accentShape_6" fact="0.9"/>
            </dgm:constrLst>
          </dgm:if>
          <dgm:else name="Name25">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6"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6"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6"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6"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childText_6" refType="primFontSz" refFor="des" refForName="parentText_5" op="lte"/>
              <dgm:constr type="primFontSz" for="des" forName="childText_1" refType="primFontSz" refFor="des" refForName="parentText_6" op="lte"/>
              <dgm:constr type="primFontSz" for="des" forName="childText_2" refType="primFontSz" refFor="des" refForName="parentText_6" op="lte"/>
              <dgm:constr type="primFontSz" for="des" forName="childText_3" refType="primFontSz" refFor="des" refForName="parentText_6" op="lte"/>
              <dgm:constr type="primFontSz" for="des" forName="childText_4" refType="primFontSz" refFor="des" refForName="parentText_6" op="lte"/>
              <dgm:constr type="primFontSz" for="des" forName="childText_5" refType="primFontSz" refFor="des" refForName="parentText_6" op="lte"/>
              <dgm:constr type="primFontSz" for="des" forName="childText_6" refType="primFontSz" refFor="des" refForName="parentText_6"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parentText_6"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primFontSz" for="des" forName="childText_6" refType="primFontSz" refFor="des" refForName="childText_1" op="equ"/>
              <dgm:constr type="l" for="ch" forName="accentShape_6" refType="w" fact="0"/>
              <dgm:constr type="t" for="ch" forName="accentShape_1" refType="h" fact="0"/>
              <dgm:constr type="w" for="ch" forName="accentShape_1" refType="w" fact="0.1473"/>
              <dgm:constr type="h" for="ch" forName="accentShape_1" refType="h"/>
              <dgm:constr type="l" for="ch" forName="accentShape_5" refType="w" fact="0.1608"/>
              <dgm:constr type="t" for="ch" forName="accentShape_2" refType="h" fact="0.1"/>
              <dgm:constr type="w" for="ch" forName="accentShape_2" refType="w" fact="0.1473"/>
              <dgm:constr type="h" for="ch" forName="accentShape_2" refType="h" fact="0.9"/>
              <dgm:constr type="l" for="ch" forName="accentShape_4" refType="w" fact="0.3216"/>
              <dgm:constr type="t" for="ch" forName="accentShape_3" refType="h" fact="0.2"/>
              <dgm:constr type="w" for="ch" forName="accentShape_3" refType="w" fact="0.1473"/>
              <dgm:constr type="h" for="ch" forName="accentShape_3" refType="h" fact="0.8"/>
              <dgm:constr type="l" for="ch" forName="accentShape_3" refType="w" fact="0.4824"/>
              <dgm:constr type="t" for="ch" forName="accentShape_4" refType="h" fact="0.3"/>
              <dgm:constr type="w" for="ch" forName="accentShape_4" refType="w" fact="0.1473"/>
              <dgm:constr type="h" for="ch" forName="accentShape_4" refType="h" fact="0.7"/>
              <dgm:constr type="l" for="ch" forName="accentShape_2" refType="w" fact="0.6432"/>
              <dgm:constr type="t" for="ch" forName="accentShape_5" refType="h" fact="0.4"/>
              <dgm:constr type="w" for="ch" forName="accentShape_5" refType="w" fact="0.1473"/>
              <dgm:constr type="h" for="ch" forName="accentShape_5" refType="h" fact="0.6"/>
              <dgm:constr type="l" for="ch" forName="accentShape_1" refType="w" fact="0.8056"/>
              <dgm:constr type="t" for="ch" forName="accentShape_6" refType="h" fact="0.5"/>
              <dgm:constr type="w" for="ch" forName="accentShape_6" refType="w" fact="0.1473"/>
              <dgm:constr type="h" for="ch" forName="accentShape_6" refType="h" fact="0.5"/>
              <dgm:constr type="l" for="ch" forName="childText_6" refType="w" fact="0"/>
              <dgm:constr type="t" for="ch" forName="childText_1" refType="h" fact="0"/>
              <dgm:constr type="w" for="ch" forName="childText_1" refType="w" refFor="ch" refForName="accentShape_1" fact="0.7"/>
              <dgm:constr type="h" for="ch" forName="childText_1" refType="h" refFor="ch" refForName="accentShape_1"/>
              <dgm:constr type="l" for="ch" forName="childText_5" refType="w" fact="0.1608"/>
              <dgm:constr type="t" for="ch" forName="childText_2" refType="h" fact="0.1"/>
              <dgm:constr type="w" for="ch" forName="childText_2" refType="w" refFor="ch" refForName="accentShape_2" fact="0.7"/>
              <dgm:constr type="h" for="ch" forName="childText_2" refType="h" refFor="ch" refForName="accentShape_2"/>
              <dgm:constr type="l" for="ch" forName="childText_4" refType="w" fact="0.3216"/>
              <dgm:constr type="t" for="ch" forName="childText_3" refType="h" fact="0.2"/>
              <dgm:constr type="w" for="ch" forName="childText_3" refType="w" refFor="ch" refForName="accentShape_3" fact="0.7"/>
              <dgm:constr type="h" for="ch" forName="childText_3" refType="h" refFor="ch" refForName="accentShape_3"/>
              <dgm:constr type="l" for="ch" forName="childText_3" refType="w" fact="0.4824"/>
              <dgm:constr type="t" for="ch" forName="childText_4" refType="h" fact="0.3"/>
              <dgm:constr type="w" for="ch" forName="childText_4" refType="w" refFor="ch" refForName="accentShape_4" fact="0.7"/>
              <dgm:constr type="h" for="ch" forName="childText_4" refType="h" refFor="ch" refForName="accentShape_4"/>
              <dgm:constr type="l" for="ch" forName="childText_2" refType="w" fact="0.6432"/>
              <dgm:constr type="t" for="ch" forName="childText_5" refType="h" fact="0.4"/>
              <dgm:constr type="w" for="ch" forName="childText_5" refType="w" refFor="ch" refForName="accentShape_5" fact="0.7"/>
              <dgm:constr type="h" for="ch" forName="childText_5" refType="h" refFor="ch" refForName="accentShape_5"/>
              <dgm:constr type="l" for="ch" forName="childText_1" refType="w" fact="0.8056"/>
              <dgm:constr type="t" for="ch" forName="childText_6" refType="h" fact="0.5"/>
              <dgm:constr type="w" for="ch" forName="childText_6" refType="w" refFor="ch" refForName="accentShape_6" fact="0.7"/>
              <dgm:constr type="h" for="ch" forName="childText_6" refType="h" refFor="ch" refForName="accentShape_6"/>
              <dgm:constr type="l" for="ch" forName="parentText_6" refType="w" fact="0.1045"/>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5" refType="w" fact="0.2653"/>
              <dgm:constr type="t" for="ch" forName="parentText_2" refType="h" fact="0.1"/>
              <dgm:constr type="w" for="ch" forName="parentText_2" refType="w" refFor="ch" refForName="accentShape_2" fact="0.26"/>
              <dgm:constr type="h" for="ch" forName="parentText_2" refType="h" refFor="ch" refForName="accentShape_2" fact="0.9"/>
              <dgm:constr type="l" for="ch" forName="parentText_4" refType="w" fact="0.4261"/>
              <dgm:constr type="t" for="ch" forName="parentText_3" refType="h" fact="0.2"/>
              <dgm:constr type="w" for="ch" forName="parentText_3" refType="w" refFor="ch" refForName="accentShape_3" fact="0.26"/>
              <dgm:constr type="h" for="ch" forName="parentText_3" refType="h" refFor="ch" refForName="accentShape_3" fact="0.9"/>
              <dgm:constr type="l" for="ch" forName="parentText_3" refType="w" fact="0.5869"/>
              <dgm:constr type="t" for="ch" forName="parentText_4" refType="h" fact="0.3"/>
              <dgm:constr type="w" for="ch" forName="parentText_4" refType="w" refFor="ch" refForName="accentShape_4" fact="0.26"/>
              <dgm:constr type="h" for="ch" forName="parentText_4" refType="h" refFor="ch" refForName="accentShape_4" fact="0.9"/>
              <dgm:constr type="l" for="ch" forName="parentText_2" refType="w" fact="0.7477"/>
              <dgm:constr type="t" for="ch" forName="parentText_5" refType="h" fact="0.4"/>
              <dgm:constr type="w" for="ch" forName="parentText_5" refType="w" refFor="ch" refForName="accentShape_5" fact="0.26"/>
              <dgm:constr type="h" for="ch" forName="parentText_5" refType="h" refFor="ch" refForName="accentShape_5" fact="0.9"/>
              <dgm:constr type="l" for="ch" forName="parentText_1" refType="w" fact="0.9101"/>
              <dgm:constr type="t" for="ch" forName="parentText_6" refType="h" fact="0.5"/>
              <dgm:constr type="w" for="ch" forName="parentText_6" refType="w" refFor="ch" refForName="accentShape_6" fact="0.26"/>
              <dgm:constr type="h" for="ch" forName="parentText_6" refType="h" refFor="ch" refForName="accentShape_6" fact="0.9"/>
            </dgm:constrLst>
          </dgm:else>
        </dgm:choose>
      </dgm:if>
      <dgm:else name="Name26">
        <dgm:alg type="composite">
          <dgm:param type="ar" val="2.7874"/>
        </dgm:alg>
        <dgm:shape xmlns:r="http://schemas.openxmlformats.org/officeDocument/2006/relationships" r:blip="">
          <dgm:adjLst/>
        </dgm:shape>
        <dgm:choose name="Name27">
          <dgm:if name="Name28" func="var" arg="dir" op="equ" val="norm">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6" refType="primFontSz" refFor="des" refForName="parentText_1" op="lte"/>
              <dgm:constr type="primFontSz" for="des" forName="childText_7"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6" refType="primFontSz" refFor="des" refForName="parentText_2" op="lte"/>
              <dgm:constr type="primFontSz" for="des" forName="childText_7"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6" refType="primFontSz" refFor="des" refForName="parentText_3" op="lte"/>
              <dgm:constr type="primFontSz" for="des" forName="childText_7"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6" refType="primFontSz" refFor="des" refForName="parentText_4" op="lte"/>
              <dgm:constr type="primFontSz" for="des" forName="childText_7"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childText_6" refType="primFontSz" refFor="des" refForName="parentText_5" op="lte"/>
              <dgm:constr type="primFontSz" for="des" forName="childText_7" refType="primFontSz" refFor="des" refForName="parentText_5" op="lte"/>
              <dgm:constr type="primFontSz" for="des" forName="childText_1" refType="primFontSz" refFor="des" refForName="parentText_6" op="lte"/>
              <dgm:constr type="primFontSz" for="des" forName="childText_2" refType="primFontSz" refFor="des" refForName="parentText_6" op="lte"/>
              <dgm:constr type="primFontSz" for="des" forName="childText_3" refType="primFontSz" refFor="des" refForName="parentText_6" op="lte"/>
              <dgm:constr type="primFontSz" for="des" forName="childText_4" refType="primFontSz" refFor="des" refForName="parentText_6" op="lte"/>
              <dgm:constr type="primFontSz" for="des" forName="childText_5" refType="primFontSz" refFor="des" refForName="parentText_6" op="lte"/>
              <dgm:constr type="primFontSz" for="des" forName="childText_6" refType="primFontSz" refFor="des" refForName="parentText_6" op="lte"/>
              <dgm:constr type="primFontSz" for="des" forName="childText_7" refType="primFontSz" refFor="des" refForName="parentText_6" op="lte"/>
              <dgm:constr type="primFontSz" for="des" forName="childText_1" refType="primFontSz" refFor="des" refForName="parentText_7" op="lte"/>
              <dgm:constr type="primFontSz" for="des" forName="childText_2" refType="primFontSz" refFor="des" refForName="parentText_7" op="lte"/>
              <dgm:constr type="primFontSz" for="des" forName="childText_3" refType="primFontSz" refFor="des" refForName="parentText_7" op="lte"/>
              <dgm:constr type="primFontSz" for="des" forName="childText_4" refType="primFontSz" refFor="des" refForName="parentText_7" op="lte"/>
              <dgm:constr type="primFontSz" for="des" forName="childText_5" refType="primFontSz" refFor="des" refForName="parentText_7" op="lte"/>
              <dgm:constr type="primFontSz" for="des" forName="childText_6" refType="primFontSz" refFor="des" refForName="parentText_7" op="lte"/>
              <dgm:constr type="primFontSz" for="des" forName="childText_7" refType="primFontSz" refFor="des" refForName="parentText_7"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parentText_6" refType="primFontSz" refFor="des" refForName="parentText_1" op="equ"/>
              <dgm:constr type="primFontSz" for="des" forName="parentText_7"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primFontSz" for="des" forName="childText_6" refType="primFontSz" refFor="des" refForName="childText_1" op="equ"/>
              <dgm:constr type="primFontSz" for="des" forName="childText_7" refType="primFontSz" refFor="des" refForName="childText_1" op="equ"/>
              <dgm:constr type="l" for="ch" forName="accentShape_1" refType="w" fact="0"/>
              <dgm:constr type="t" for="ch" forName="accentShape_1" refType="h" fact="0"/>
              <dgm:constr type="w" for="ch" forName="accentShape_1" refType="w" fact="0.1269"/>
              <dgm:constr type="h" for="ch" forName="accentShape_1" refType="h"/>
              <dgm:constr type="l" for="ch" forName="accentShape_2" refType="w" fact="0.1385"/>
              <dgm:constr type="t" for="ch" forName="accentShape_2" refType="h" fact="0.0833"/>
              <dgm:constr type="w" for="ch" forName="accentShape_2" refType="w" fact="0.1269"/>
              <dgm:constr type="h" for="ch" forName="accentShape_2" refType="h" fact="0.9165"/>
              <dgm:constr type="l" for="ch" forName="accentShape_3" refType="w" fact="0.277"/>
              <dgm:constr type="t" for="ch" forName="accentShape_3" refType="h" fact="0.1666"/>
              <dgm:constr type="w" for="ch" forName="accentShape_3" refType="w" fact="0.1269"/>
              <dgm:constr type="h" for="ch" forName="accentShape_3" refType="h" fact="0.8332"/>
              <dgm:constr type="l" for="ch" forName="accentShape_4" refType="w" fact="0.4155"/>
              <dgm:constr type="t" for="ch" forName="accentShape_4" refType="h" fact="0.2499"/>
              <dgm:constr type="w" for="ch" forName="accentShape_4" refType="w" fact="0.1269"/>
              <dgm:constr type="h" for="ch" forName="accentShape_4" refType="h" fact="0.7499"/>
              <dgm:constr type="l" for="ch" forName="accentShape_5" refType="w" fact="0.5539"/>
              <dgm:constr type="t" for="ch" forName="accentShape_5" refType="h" fact="0.3332"/>
              <dgm:constr type="w" for="ch" forName="accentShape_5" refType="w" fact="0.1269"/>
              <dgm:constr type="h" for="ch" forName="accentShape_5" refType="h" fact="0.6666"/>
              <dgm:constr type="l" for="ch" forName="accentShape_6" refType="w" fact="0.6938"/>
              <dgm:constr type="t" for="ch" forName="accentShape_6" refType="h" fact="0.4165"/>
              <dgm:constr type="w" for="ch" forName="accentShape_6" refType="w" fact="0.1269"/>
              <dgm:constr type="h" for="ch" forName="accentShape_6" refType="h" fact="0.5833"/>
              <dgm:constr type="l" for="ch" forName="accentShape_7" refType="w" fact="0.8326"/>
              <dgm:constr type="t" for="ch" forName="accentShape_7" refType="h" fact="0.5"/>
              <dgm:constr type="w" for="ch" forName="accentShape_7" refType="w" fact="0.1269"/>
              <dgm:constr type="h" for="ch" forName="accentShape_7" refType="h" fact="0.5"/>
              <dgm:constr type="l" for="ch" forName="parentText_1" refType="w" fact="0.0888"/>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2" refType="w" fact="0.2273"/>
              <dgm:constr type="t" for="ch" forName="parentText_2" refType="h" fact="0.0833"/>
              <dgm:constr type="w" for="ch" forName="parentText_2" refType="w" refFor="ch" refForName="accentShape_2" fact="0.26"/>
              <dgm:constr type="h" for="ch" forName="parentText_2" refType="h" refFor="ch" refForName="accentShape_2" fact="0.9"/>
              <dgm:constr type="l" for="ch" forName="parentText_3" refType="w" fact="0.36583"/>
              <dgm:constr type="t" for="ch" forName="parentText_3" refType="h" fact="0.1666"/>
              <dgm:constr type="w" for="ch" forName="parentText_3" refType="w" refFor="ch" refForName="accentShape_3" fact="0.26"/>
              <dgm:constr type="h" for="ch" forName="parentText_3" refType="h" refFor="ch" refForName="accentShape_3" fact="0.9"/>
              <dgm:constr type="l" for="ch" forName="parentText_4" refType="w" fact="0.5043"/>
              <dgm:constr type="t" for="ch" forName="parentText_4" refType="h" fact="0.2499"/>
              <dgm:constr type="w" for="ch" forName="parentText_4" refType="w" refFor="ch" refForName="accentShape_4" fact="0.26"/>
              <dgm:constr type="h" for="ch" forName="parentText_4" refType="h" refFor="ch" refForName="accentShape_4" fact="0.9"/>
              <dgm:constr type="l" for="ch" forName="parentText_5" refType="w" fact="0.6427"/>
              <dgm:constr type="t" for="ch" forName="parentText_5" refType="h" fact="0.3332"/>
              <dgm:constr type="w" for="ch" forName="parentText_5" refType="w" refFor="ch" refForName="accentShape_5" fact="0.26"/>
              <dgm:constr type="h" for="ch" forName="parentText_5" refType="h" refFor="ch" refForName="accentShape_5" fact="0.9"/>
              <dgm:constr type="l" for="ch" forName="parentText_6" refType="w" fact="0.78263"/>
              <dgm:constr type="t" for="ch" forName="parentText_6" refType="h" fact="0.4165"/>
              <dgm:constr type="w" for="ch" forName="parentText_6" refType="w" refFor="ch" refForName="accentShape_6" fact="0.26"/>
              <dgm:constr type="h" for="ch" forName="parentText_6" refType="h" refFor="ch" refForName="accentShape_6" fact="0.9"/>
              <dgm:constr type="l" for="ch" forName="parentText_7" refType="w" fact="0.92143"/>
              <dgm:constr type="t" for="ch" forName="parentText_7" refType="h" fact="0.5"/>
              <dgm:constr type="w" for="ch" forName="parentText_7" refType="w" refFor="ch" refForName="accentShape_7" fact="0.26"/>
              <dgm:constr type="h" for="ch" forName="parentText_7" refType="h" refFor="ch" refForName="accentShape_7" fact="0.9"/>
              <dgm:constr type="l" for="ch" forName="childText_1" refType="w" fact="0"/>
              <dgm:constr type="t" for="ch" forName="childText_1" refType="h" fact="0"/>
              <dgm:constr type="w" for="ch" forName="childText_1" refType="w" refFor="ch" refForName="accentShape_1" fact="0.7"/>
              <dgm:constr type="h" for="ch" forName="childText_1" refType="h" refFor="ch" refForName="accentShape_1"/>
              <dgm:constr type="l" for="ch" forName="childText_2" refType="w" fact="0.1385"/>
              <dgm:constr type="t" for="ch" forName="childText_2" refType="h" fact="0.0833"/>
              <dgm:constr type="w" for="ch" forName="childText_2" refType="w" refFor="ch" refForName="accentShape_2" fact="0.7"/>
              <dgm:constr type="h" for="ch" forName="childText_2" refType="h" refFor="ch" refForName="accentShape_2"/>
              <dgm:constr type="l" for="ch" forName="childText_3" refType="w" fact="0.277"/>
              <dgm:constr type="t" for="ch" forName="childText_3" refType="h" fact="0.1666"/>
              <dgm:constr type="w" for="ch" forName="childText_3" refType="w" refFor="ch" refForName="accentShape_3" fact="0.7"/>
              <dgm:constr type="h" for="ch" forName="childText_3" refType="h" refFor="ch" refForName="accentShape_3"/>
              <dgm:constr type="l" for="ch" forName="childText_4" refType="w" fact="0.4155"/>
              <dgm:constr type="t" for="ch" forName="childText_4" refType="h" fact="0.2499"/>
              <dgm:constr type="w" for="ch" forName="childText_4" refType="w" refFor="ch" refForName="accentShape_4" fact="0.7"/>
              <dgm:constr type="h" for="ch" forName="childText_4" refType="h" refFor="ch" refForName="accentShape_4"/>
              <dgm:constr type="l" for="ch" forName="childText_5" refType="w" fact="0.5539"/>
              <dgm:constr type="t" for="ch" forName="childText_5" refType="h" fact="0.3332"/>
              <dgm:constr type="w" for="ch" forName="childText_5" refType="w" refFor="ch" refForName="accentShape_5" fact="0.7"/>
              <dgm:constr type="h" for="ch" forName="childText_5" refType="h" refFor="ch" refForName="accentShape_5"/>
              <dgm:constr type="l" for="ch" forName="childText_6" refType="w" fact="0.6938"/>
              <dgm:constr type="t" for="ch" forName="childText_6" refType="h" fact="0.4165"/>
              <dgm:constr type="w" for="ch" forName="childText_6" refType="w" refFor="ch" refForName="accentShape_6" fact="0.7"/>
              <dgm:constr type="h" for="ch" forName="childText_6" refType="h" refFor="ch" refForName="accentShape_6"/>
              <dgm:constr type="l" for="ch" forName="childText_7" refType="w" fact="0.8326"/>
              <dgm:constr type="t" for="ch" forName="childText_7" refType="h" fact="0.5"/>
              <dgm:constr type="w" for="ch" forName="childText_7" refType="w" refFor="ch" refForName="accentShape_7" fact="0.7"/>
              <dgm:constr type="h" for="ch" forName="childText_7" refType="h" refFor="ch" refForName="accentShape_7"/>
            </dgm:constrLst>
          </dgm:if>
          <dgm:else name="Name29">
            <dgm:constrLst>
              <dgm:constr type="primFontSz" for="des" forName="childText_1" val="65"/>
              <dgm:constr type="primFontSz" for="des" forName="parentText_1" val="65"/>
              <dgm:constr type="primFontSz" for="des" forName="childText_1" refType="primFontSz" refFor="des" refForName="parentText_1" op="lte"/>
              <dgm:constr type="primFontSz" for="des" forName="childText_2" refType="primFontSz" refFor="des" refForName="parentText_1" op="lte"/>
              <dgm:constr type="primFontSz" for="des" forName="childText_3" refType="primFontSz" refFor="des" refForName="parentText_1" op="lte"/>
              <dgm:constr type="primFontSz" for="des" forName="childText_4" refType="primFontSz" refFor="des" refForName="parentText_1" op="lte"/>
              <dgm:constr type="primFontSz" for="des" forName="childText_5" refType="primFontSz" refFor="des" refForName="parentText_1" op="lte"/>
              <dgm:constr type="primFontSz" for="des" forName="childText_6" refType="primFontSz" refFor="des" refForName="parentText_1" op="lte"/>
              <dgm:constr type="primFontSz" for="des" forName="childText_7" refType="primFontSz" refFor="des" refForName="parentText_1" op="lte"/>
              <dgm:constr type="primFontSz" for="des" forName="childText_1" refType="primFontSz" refFor="des" refForName="parentText_2" op="lte"/>
              <dgm:constr type="primFontSz" for="des" forName="childText_2" refType="primFontSz" refFor="des" refForName="parentText_2" op="lte"/>
              <dgm:constr type="primFontSz" for="des" forName="childText_3" refType="primFontSz" refFor="des" refForName="parentText_2" op="lte"/>
              <dgm:constr type="primFontSz" for="des" forName="childText_4" refType="primFontSz" refFor="des" refForName="parentText_2" op="lte"/>
              <dgm:constr type="primFontSz" for="des" forName="childText_5" refType="primFontSz" refFor="des" refForName="parentText_2" op="lte"/>
              <dgm:constr type="primFontSz" for="des" forName="childText_6" refType="primFontSz" refFor="des" refForName="parentText_2" op="lte"/>
              <dgm:constr type="primFontSz" for="des" forName="childText_7" refType="primFontSz" refFor="des" refForName="parentText_2" op="lte"/>
              <dgm:constr type="primFontSz" for="des" forName="childText_1" refType="primFontSz" refFor="des" refForName="parentText_3" op="lte"/>
              <dgm:constr type="primFontSz" for="des" forName="childText_2" refType="primFontSz" refFor="des" refForName="parentText_3" op="lte"/>
              <dgm:constr type="primFontSz" for="des" forName="childText_3" refType="primFontSz" refFor="des" refForName="parentText_3" op="lte"/>
              <dgm:constr type="primFontSz" for="des" forName="childText_4" refType="primFontSz" refFor="des" refForName="parentText_3" op="lte"/>
              <dgm:constr type="primFontSz" for="des" forName="childText_5" refType="primFontSz" refFor="des" refForName="parentText_3" op="lte"/>
              <dgm:constr type="primFontSz" for="des" forName="childText_6" refType="primFontSz" refFor="des" refForName="parentText_3" op="lte"/>
              <dgm:constr type="primFontSz" for="des" forName="childText_7" refType="primFontSz" refFor="des" refForName="parentText_3" op="lte"/>
              <dgm:constr type="primFontSz" for="des" forName="childText_1" refType="primFontSz" refFor="des" refForName="parentText_4" op="lte"/>
              <dgm:constr type="primFontSz" for="des" forName="childText_2" refType="primFontSz" refFor="des" refForName="parentText_4" op="lte"/>
              <dgm:constr type="primFontSz" for="des" forName="childText_3" refType="primFontSz" refFor="des" refForName="parentText_4" op="lte"/>
              <dgm:constr type="primFontSz" for="des" forName="childText_4" refType="primFontSz" refFor="des" refForName="parentText_4" op="lte"/>
              <dgm:constr type="primFontSz" for="des" forName="childText_5" refType="primFontSz" refFor="des" refForName="parentText_4" op="lte"/>
              <dgm:constr type="primFontSz" for="des" forName="childText_6" refType="primFontSz" refFor="des" refForName="parentText_4" op="lte"/>
              <dgm:constr type="primFontSz" for="des" forName="childText_7" refType="primFontSz" refFor="des" refForName="parentText_4" op="lte"/>
              <dgm:constr type="primFontSz" for="des" forName="childText_1" refType="primFontSz" refFor="des" refForName="parentText_5" op="lte"/>
              <dgm:constr type="primFontSz" for="des" forName="childText_2" refType="primFontSz" refFor="des" refForName="parentText_5" op="lte"/>
              <dgm:constr type="primFontSz" for="des" forName="childText_3" refType="primFontSz" refFor="des" refForName="parentText_5" op="lte"/>
              <dgm:constr type="primFontSz" for="des" forName="childText_4" refType="primFontSz" refFor="des" refForName="parentText_5" op="lte"/>
              <dgm:constr type="primFontSz" for="des" forName="childText_5" refType="primFontSz" refFor="des" refForName="parentText_5" op="lte"/>
              <dgm:constr type="primFontSz" for="des" forName="childText_6" refType="primFontSz" refFor="des" refForName="parentText_5" op="lte"/>
              <dgm:constr type="primFontSz" for="des" forName="childText_7" refType="primFontSz" refFor="des" refForName="parentText_5" op="lte"/>
              <dgm:constr type="primFontSz" for="des" forName="childText_1" refType="primFontSz" refFor="des" refForName="parentText_6" op="lte"/>
              <dgm:constr type="primFontSz" for="des" forName="childText_2" refType="primFontSz" refFor="des" refForName="parentText_6" op="lte"/>
              <dgm:constr type="primFontSz" for="des" forName="childText_3" refType="primFontSz" refFor="des" refForName="parentText_6" op="lte"/>
              <dgm:constr type="primFontSz" for="des" forName="childText_4" refType="primFontSz" refFor="des" refForName="parentText_6" op="lte"/>
              <dgm:constr type="primFontSz" for="des" forName="childText_5" refType="primFontSz" refFor="des" refForName="parentText_6" op="lte"/>
              <dgm:constr type="primFontSz" for="des" forName="childText_6" refType="primFontSz" refFor="des" refForName="parentText_6" op="lte"/>
              <dgm:constr type="primFontSz" for="des" forName="childText_7" refType="primFontSz" refFor="des" refForName="parentText_6" op="lte"/>
              <dgm:constr type="primFontSz" for="des" forName="childText_1" refType="primFontSz" refFor="des" refForName="parentText_7" op="lte"/>
              <dgm:constr type="primFontSz" for="des" forName="childText_2" refType="primFontSz" refFor="des" refForName="parentText_7" op="lte"/>
              <dgm:constr type="primFontSz" for="des" forName="childText_3" refType="primFontSz" refFor="des" refForName="parentText_7" op="lte"/>
              <dgm:constr type="primFontSz" for="des" forName="childText_4" refType="primFontSz" refFor="des" refForName="parentText_7" op="lte"/>
              <dgm:constr type="primFontSz" for="des" forName="childText_5" refType="primFontSz" refFor="des" refForName="parentText_7" op="lte"/>
              <dgm:constr type="primFontSz" for="des" forName="childText_6" refType="primFontSz" refFor="des" refForName="parentText_7" op="lte"/>
              <dgm:constr type="primFontSz" for="des" forName="childText_7" refType="primFontSz" refFor="des" refForName="parentText_7" op="lte"/>
              <dgm:constr type="primFontSz" for="des" forName="parentText_2" refType="primFontSz" refFor="des" refForName="parentText_1" op="equ"/>
              <dgm:constr type="primFontSz" for="des" forName="parentText_3" refType="primFontSz" refFor="des" refForName="parentText_1" op="equ"/>
              <dgm:constr type="primFontSz" for="des" forName="parentText_4" refType="primFontSz" refFor="des" refForName="parentText_1" op="equ"/>
              <dgm:constr type="primFontSz" for="des" forName="parentText_5" refType="primFontSz" refFor="des" refForName="parentText_1" op="equ"/>
              <dgm:constr type="primFontSz" for="des" forName="parentText_6" refType="primFontSz" refFor="des" refForName="parentText_1" op="equ"/>
              <dgm:constr type="primFontSz" for="des" forName="parentText_7" refType="primFontSz" refFor="des" refForName="parentText_1" op="equ"/>
              <dgm:constr type="primFontSz" for="des" forName="childText_2" refType="primFontSz" refFor="des" refForName="childText_1" op="equ"/>
              <dgm:constr type="primFontSz" for="des" forName="childText_3" refType="primFontSz" refFor="des" refForName="childText_1" op="equ"/>
              <dgm:constr type="primFontSz" for="des" forName="childText_4" refType="primFontSz" refFor="des" refForName="childText_1" op="equ"/>
              <dgm:constr type="primFontSz" for="des" forName="childText_5" refType="primFontSz" refFor="des" refForName="childText_1" op="equ"/>
              <dgm:constr type="primFontSz" for="des" forName="childText_6" refType="primFontSz" refFor="des" refForName="childText_1" op="equ"/>
              <dgm:constr type="primFontSz" for="des" forName="childText_7" refType="primFontSz" refFor="des" refForName="childText_1" op="equ"/>
              <dgm:constr type="l" for="ch" forName="accentShape_7" refType="w" fact="0"/>
              <dgm:constr type="t" for="ch" forName="accentShape_1" refType="h" fact="0"/>
              <dgm:constr type="w" for="ch" forName="accentShape_1" refType="w" fact="0.1269"/>
              <dgm:constr type="h" for="ch" forName="accentShape_1" refType="h"/>
              <dgm:constr type="l" for="ch" forName="accentShape_6" refType="w" fact="0.1385"/>
              <dgm:constr type="t" for="ch" forName="accentShape_2" refType="h" fact="0.0833"/>
              <dgm:constr type="w" for="ch" forName="accentShape_2" refType="w" fact="0.1269"/>
              <dgm:constr type="h" for="ch" forName="accentShape_2" refType="h" fact="0.9165"/>
              <dgm:constr type="l" for="ch" forName="accentShape_5" refType="w" fact="0.277"/>
              <dgm:constr type="t" for="ch" forName="accentShape_3" refType="h" fact="0.1666"/>
              <dgm:constr type="w" for="ch" forName="accentShape_3" refType="w" fact="0.1269"/>
              <dgm:constr type="h" for="ch" forName="accentShape_3" refType="h" fact="0.8332"/>
              <dgm:constr type="l" for="ch" forName="accentShape_4" refType="w" fact="0.4155"/>
              <dgm:constr type="t" for="ch" forName="accentShape_4" refType="h" fact="0.2499"/>
              <dgm:constr type="w" for="ch" forName="accentShape_4" refType="w" fact="0.1269"/>
              <dgm:constr type="h" for="ch" forName="accentShape_4" refType="h" fact="0.7499"/>
              <dgm:constr type="l" for="ch" forName="accentShape_3" refType="w" fact="0.5539"/>
              <dgm:constr type="t" for="ch" forName="accentShape_5" refType="h" fact="0.3332"/>
              <dgm:constr type="w" for="ch" forName="accentShape_5" refType="w" fact="0.1269"/>
              <dgm:constr type="h" for="ch" forName="accentShape_5" refType="h" fact="0.6666"/>
              <dgm:constr type="l" for="ch" forName="accentShape_2" refType="w" fact="0.6938"/>
              <dgm:constr type="t" for="ch" forName="accentShape_6" refType="h" fact="0.4165"/>
              <dgm:constr type="w" for="ch" forName="accentShape_6" refType="w" fact="0.1269"/>
              <dgm:constr type="h" for="ch" forName="accentShape_6" refType="h" fact="0.5833"/>
              <dgm:constr type="l" for="ch" forName="accentShape_1" refType="w" fact="0.8326"/>
              <dgm:constr type="t" for="ch" forName="accentShape_7" refType="h" fact="0.5"/>
              <dgm:constr type="w" for="ch" forName="accentShape_7" refType="w" fact="0.1269"/>
              <dgm:constr type="h" for="ch" forName="accentShape_7" refType="h" fact="0.5"/>
              <dgm:constr type="l" for="ch" forName="parentText_7" refType="w" fact="0.0888"/>
              <dgm:constr type="t" for="ch" forName="parentText_1" refType="h" fact="0"/>
              <dgm:constr type="w" for="ch" forName="parentText_1" refType="w" refFor="ch" refForName="accentShape_1" fact="0.26"/>
              <dgm:constr type="h" for="ch" forName="parentText_1" refType="h" refFor="ch" refForName="accentShape_1" fact="0.9"/>
              <dgm:constr type="l" for="ch" forName="parentText_6" refType="w" fact="0.2273"/>
              <dgm:constr type="t" for="ch" forName="parentText_2" refType="h" fact="0.0833"/>
              <dgm:constr type="w" for="ch" forName="parentText_2" refType="w" refFor="ch" refForName="accentShape_2" fact="0.26"/>
              <dgm:constr type="h" for="ch" forName="parentText_2" refType="h" refFor="ch" refForName="accentShape_2" fact="0.9"/>
              <dgm:constr type="l" for="ch" forName="parentText_5" refType="w" fact="0.36583"/>
              <dgm:constr type="t" for="ch" forName="parentText_3" refType="h" fact="0.1666"/>
              <dgm:constr type="w" for="ch" forName="parentText_3" refType="w" refFor="ch" refForName="accentShape_3" fact="0.26"/>
              <dgm:constr type="h" for="ch" forName="parentText_3" refType="h" refFor="ch" refForName="accentShape_3" fact="0.9"/>
              <dgm:constr type="l" for="ch" forName="parentText_4" refType="w" fact="0.5043"/>
              <dgm:constr type="t" for="ch" forName="parentText_4" refType="h" fact="0.2499"/>
              <dgm:constr type="w" for="ch" forName="parentText_4" refType="w" refFor="ch" refForName="accentShape_4" fact="0.26"/>
              <dgm:constr type="h" for="ch" forName="parentText_4" refType="h" refFor="ch" refForName="accentShape_4" fact="0.9"/>
              <dgm:constr type="l" for="ch" forName="parentText_3" refType="w" fact="0.6427"/>
              <dgm:constr type="t" for="ch" forName="parentText_5" refType="h" fact="0.3332"/>
              <dgm:constr type="w" for="ch" forName="parentText_5" refType="w" refFor="ch" refForName="accentShape_5" fact="0.26"/>
              <dgm:constr type="h" for="ch" forName="parentText_5" refType="h" refFor="ch" refForName="accentShape_5" fact="0.9"/>
              <dgm:constr type="l" for="ch" forName="parentText_2" refType="w" fact="0.78263"/>
              <dgm:constr type="t" for="ch" forName="parentText_6" refType="h" fact="0.4165"/>
              <dgm:constr type="w" for="ch" forName="parentText_6" refType="w" refFor="ch" refForName="accentShape_6" fact="0.26"/>
              <dgm:constr type="h" for="ch" forName="parentText_6" refType="h" refFor="ch" refForName="accentShape_6" fact="0.9"/>
              <dgm:constr type="l" for="ch" forName="parentText_1" refType="w" fact="0.92143"/>
              <dgm:constr type="t" for="ch" forName="parentText_7" refType="h" fact="0.5"/>
              <dgm:constr type="w" for="ch" forName="parentText_7" refType="w" refFor="ch" refForName="accentShape_7" fact="0.26"/>
              <dgm:constr type="h" for="ch" forName="parentText_7" refType="h" refFor="ch" refForName="accentShape_7" fact="0.9"/>
              <dgm:constr type="l" for="ch" forName="childText_7" refType="w" fact="0"/>
              <dgm:constr type="t" for="ch" forName="childText_1" refType="h" fact="0"/>
              <dgm:constr type="w" for="ch" forName="childText_1" refType="w" refFor="ch" refForName="accentShape_1" fact="0.7"/>
              <dgm:constr type="h" for="ch" forName="childText_1" refType="h" refFor="ch" refForName="accentShape_1"/>
              <dgm:constr type="l" for="ch" forName="childText_6" refType="w" fact="0.1385"/>
              <dgm:constr type="t" for="ch" forName="childText_2" refType="h" fact="0.0833"/>
              <dgm:constr type="w" for="ch" forName="childText_2" refType="w" refFor="ch" refForName="accentShape_2" fact="0.7"/>
              <dgm:constr type="h" for="ch" forName="childText_2" refType="h" refFor="ch" refForName="accentShape_2"/>
              <dgm:constr type="l" for="ch" forName="childText_5" refType="w" fact="0.277"/>
              <dgm:constr type="t" for="ch" forName="childText_3" refType="h" fact="0.1666"/>
              <dgm:constr type="w" for="ch" forName="childText_3" refType="w" refFor="ch" refForName="accentShape_3" fact="0.7"/>
              <dgm:constr type="h" for="ch" forName="childText_3" refType="h" refFor="ch" refForName="accentShape_3"/>
              <dgm:constr type="l" for="ch" forName="childText_4" refType="w" fact="0.4155"/>
              <dgm:constr type="t" for="ch" forName="childText_4" refType="h" fact="0.2499"/>
              <dgm:constr type="w" for="ch" forName="childText_4" refType="w" refFor="ch" refForName="accentShape_4" fact="0.7"/>
              <dgm:constr type="h" for="ch" forName="childText_4" refType="h" refFor="ch" refForName="accentShape_4"/>
              <dgm:constr type="l" for="ch" forName="childText_3" refType="w" fact="0.5539"/>
              <dgm:constr type="t" for="ch" forName="childText_5" refType="h" fact="0.3332"/>
              <dgm:constr type="w" for="ch" forName="childText_5" refType="w" refFor="ch" refForName="accentShape_5" fact="0.7"/>
              <dgm:constr type="h" for="ch" forName="childText_5" refType="h" refFor="ch" refForName="accentShape_5"/>
              <dgm:constr type="l" for="ch" forName="childText_2" refType="w" fact="0.6938"/>
              <dgm:constr type="t" for="ch" forName="childText_6" refType="h" fact="0.4165"/>
              <dgm:constr type="w" for="ch" forName="childText_6" refType="w" refFor="ch" refForName="accentShape_6" fact="0.7"/>
              <dgm:constr type="h" for="ch" forName="childText_6" refType="h" refFor="ch" refForName="accentShape_6"/>
              <dgm:constr type="l" for="ch" forName="childText_1" refType="w" fact="0.8326"/>
              <dgm:constr type="t" for="ch" forName="childText_7" refType="h" fact="0.5"/>
              <dgm:constr type="w" for="ch" forName="childText_7" refType="w" refFor="ch" refForName="accentShape_7" fact="0.7"/>
              <dgm:constr type="h" for="ch" forName="childText_7" refType="h" refFor="ch" refForName="accentShape_7"/>
            </dgm:constrLst>
          </dgm:else>
        </dgm:choose>
      </dgm:else>
    </dgm:choose>
    <dgm:forEach name="wrapper" axis="self" ptType="parTrans">
      <dgm:forEach name="accentRepeat" axis="self">
        <dgm:layoutNode name="imageRepeatNode" styleLbl="node1">
          <dgm:alg type="sp"/>
          <dgm:shape xmlns:r="http://schemas.openxmlformats.org/officeDocument/2006/relationships" type="rect" r:blip="" zOrderOff="-10">
            <dgm:adjLst/>
          </dgm:shape>
          <dgm:presOf axis="self"/>
        </dgm:layoutNode>
      </dgm:forEach>
    </dgm:forEach>
    <dgm:forEach name="Name30" axis="ch" ptType="node" cnt="1">
      <dgm:layoutNode name="parentText_1" styleLbl="node1">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45"/>
          <dgm:constr type="tMarg" refType="primFontSz" fact="0"/>
          <dgm:constr type="bMarg" refType="primFontSz" fact="0.1"/>
        </dgm:constrLst>
        <dgm:ruleLst>
          <dgm:rule type="primFontSz" val="5" fact="NaN" max="NaN"/>
        </dgm:ruleLst>
      </dgm:layoutNode>
      <dgm:layoutNode name="childText_1" styleLbl="node1">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1">
        <dgm:alg type="sp"/>
        <dgm:shape xmlns:r="http://schemas.openxmlformats.org/officeDocument/2006/relationships" r:blip="">
          <dgm:adjLst/>
        </dgm:shape>
        <dgm:presOf/>
        <dgm:constrLst/>
        <dgm:forEach name="Name31" ref="accentRepeat"/>
      </dgm:layoutNode>
    </dgm:forEach>
    <dgm:forEach name="Name32" axis="ch" ptType="node" st="2" cnt="1">
      <dgm:layoutNode name="parentText_2">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45"/>
          <dgm:constr type="tMarg" refType="primFontSz" fact="0"/>
          <dgm:constr type="bMarg" refType="primFontSz" fact="0.1"/>
        </dgm:constrLst>
        <dgm:ruleLst>
          <dgm:rule type="primFontSz" val="5" fact="NaN" max="NaN"/>
        </dgm:ruleLst>
      </dgm:layoutNode>
      <dgm:layoutNode name="childText_2">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2">
        <dgm:alg type="sp"/>
        <dgm:shape xmlns:r="http://schemas.openxmlformats.org/officeDocument/2006/relationships" r:blip="">
          <dgm:adjLst/>
        </dgm:shape>
        <dgm:presOf/>
        <dgm:constrLst/>
        <dgm:forEach name="Name33" ref="accentRepeat"/>
      </dgm:layoutNode>
    </dgm:forEach>
    <dgm:forEach name="Name34" axis="ch" ptType="node" st="3" cnt="1">
      <dgm:layoutNode name="parentText_3">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45"/>
          <dgm:constr type="tMarg" refType="primFontSz" fact="0"/>
          <dgm:constr type="bMarg" refType="primFontSz" fact="0.1"/>
        </dgm:constrLst>
        <dgm:ruleLst>
          <dgm:rule type="primFontSz" val="5" fact="NaN" max="NaN"/>
        </dgm:ruleLst>
      </dgm:layoutNode>
      <dgm:layoutNode name="childText_3">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3">
        <dgm:alg type="sp"/>
        <dgm:shape xmlns:r="http://schemas.openxmlformats.org/officeDocument/2006/relationships" r:blip="">
          <dgm:adjLst/>
        </dgm:shape>
        <dgm:presOf/>
        <dgm:constrLst/>
        <dgm:forEach name="Name35" ref="accentRepeat"/>
      </dgm:layoutNode>
    </dgm:forEach>
    <dgm:forEach name="Name36" axis="ch" ptType="node" st="4" cnt="1">
      <dgm:layoutNode name="parentText_4">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45"/>
          <dgm:constr type="tMarg" refType="primFontSz" fact="0"/>
          <dgm:constr type="bMarg" refType="primFontSz" fact="0.1"/>
        </dgm:constrLst>
        <dgm:ruleLst>
          <dgm:rule type="primFontSz" val="5" fact="NaN" max="NaN"/>
        </dgm:ruleLst>
      </dgm:layoutNode>
      <dgm:layoutNode name="childText_4">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4">
        <dgm:alg type="sp"/>
        <dgm:shape xmlns:r="http://schemas.openxmlformats.org/officeDocument/2006/relationships" r:blip="">
          <dgm:adjLst/>
        </dgm:shape>
        <dgm:presOf/>
        <dgm:constrLst/>
        <dgm:forEach name="Name37" ref="accentRepeat"/>
      </dgm:layoutNode>
    </dgm:forEach>
    <dgm:forEach name="Name38" axis="ch" ptType="node" st="5" cnt="1">
      <dgm:layoutNode name="parentText_5">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45"/>
          <dgm:constr type="tMarg" refType="primFontSz" fact="0"/>
          <dgm:constr type="bMarg" refType="primFontSz" fact="0.1"/>
        </dgm:constrLst>
        <dgm:ruleLst>
          <dgm:rule type="primFontSz" val="5" fact="NaN" max="NaN"/>
        </dgm:ruleLst>
      </dgm:layoutNode>
      <dgm:layoutNode name="childText_5">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5">
        <dgm:alg type="sp"/>
        <dgm:shape xmlns:r="http://schemas.openxmlformats.org/officeDocument/2006/relationships" r:blip="">
          <dgm:adjLst/>
        </dgm:shape>
        <dgm:presOf/>
        <dgm:constrLst/>
        <dgm:forEach name="Name39" ref="accentRepeat"/>
      </dgm:layoutNode>
    </dgm:forEach>
    <dgm:forEach name="Name40" axis="ch" ptType="node" st="6" cnt="1">
      <dgm:layoutNode name="parentText_6">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3"/>
          <dgm:constr type="tMarg" refType="primFontSz" fact="0"/>
          <dgm:constr type="bMarg" refType="primFontSz" fact="0.1"/>
        </dgm:constrLst>
        <dgm:ruleLst>
          <dgm:rule type="primFontSz" val="5" fact="NaN" max="NaN"/>
        </dgm:ruleLst>
      </dgm:layoutNode>
      <dgm:layoutNode name="childText_6">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6">
        <dgm:alg type="sp"/>
        <dgm:shape xmlns:r="http://schemas.openxmlformats.org/officeDocument/2006/relationships" r:blip="">
          <dgm:adjLst/>
        </dgm:shape>
        <dgm:presOf/>
        <dgm:constrLst/>
        <dgm:forEach name="Name41" ref="accentRepeat"/>
      </dgm:layoutNode>
    </dgm:forEach>
    <dgm:forEach name="Name42" axis="ch" ptType="node" st="7" cnt="1">
      <dgm:layoutNode name="parentText_7">
        <dgm:varLst>
          <dgm:chMax val="1"/>
          <dgm:chPref val="1"/>
          <dgm:bulletEnabled val="1"/>
        </dgm:varLst>
        <dgm:alg type="tx">
          <dgm:param type="parTxLTRAlign" val="r"/>
          <dgm:param type="shpTxLTRAlignCh" val="r"/>
          <dgm:param type="txAnchorVertCh" val="mid"/>
          <dgm:param type="autoTxRot" val="grav"/>
        </dgm:alg>
        <dgm:shape xmlns:r="http://schemas.openxmlformats.org/officeDocument/2006/relationships" rot="-90" type="rect" r:blip="" hideGeom="1">
          <dgm:adjLst/>
        </dgm:shape>
        <dgm:presOf axis="self" ptType="node"/>
        <dgm:constrLst>
          <dgm:constr type="lMarg" refType="primFontSz" fact="0.3"/>
          <dgm:constr type="rMarg" refType="primFontSz" fact="0.3"/>
          <dgm:constr type="tMarg" refType="primFontSz" fact="0"/>
          <dgm:constr type="bMarg" refType="primFontSz" fact="0.1"/>
        </dgm:constrLst>
        <dgm:ruleLst>
          <dgm:rule type="primFontSz" val="5" fact="NaN" max="NaN"/>
        </dgm:ruleLst>
      </dgm:layoutNode>
      <dgm:layoutNode name="childText_7">
        <dgm:varLst>
          <dgm:chMax val="0"/>
          <dgm:chPref val="0"/>
          <dgm:bulletEnabled val="1"/>
        </dgm:varLst>
        <dgm:alg type="tx">
          <dgm:param type="txAnchorVert" val="t"/>
          <dgm:param type="parTxLTRAlign" val="l"/>
        </dgm:alg>
        <dgm:shape xmlns:r="http://schemas.openxmlformats.org/officeDocument/2006/relationships" type="rect" r:blip="" hideGeom="1">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Shape_7">
        <dgm:alg type="sp"/>
        <dgm:shape xmlns:r="http://schemas.openxmlformats.org/officeDocument/2006/relationships" r:blip="">
          <dgm:adjLst/>
        </dgm:shape>
        <dgm:presOf/>
        <dgm:constrLst/>
        <dgm:forEach name="Name43" ref="accentRepea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ulinis">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804862" y="2115239"/>
            <a:ext cx="3950018" cy="367188"/>
          </a:xfrm>
          <a:prstGeom prst="rect">
            <a:avLst/>
          </a:prstGeom>
        </p:spPr>
        <p:txBody>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Paan</a:t>
            </a:r>
            <a:r>
              <a:rPr lang="lt-LT" dirty="0" err="1"/>
              <a:t>traštė</a:t>
            </a:r>
            <a:endParaRPr lang="en-US" dirty="0"/>
          </a:p>
        </p:txBody>
      </p:sp>
      <p:sp>
        <p:nvSpPr>
          <p:cNvPr id="7" name="Title 6"/>
          <p:cNvSpPr>
            <a:spLocks noGrp="1"/>
          </p:cNvSpPr>
          <p:nvPr>
            <p:ph type="title" hasCustomPrompt="1"/>
          </p:nvPr>
        </p:nvSpPr>
        <p:spPr>
          <a:xfrm>
            <a:off x="804863" y="1190759"/>
            <a:ext cx="4666368" cy="1108074"/>
          </a:xfrm>
        </p:spPr>
        <p:txBody>
          <a:bodyPr/>
          <a:lstStyle>
            <a:lvl1pPr>
              <a:defRPr/>
            </a:lvl1pPr>
          </a:lstStyle>
          <a:p>
            <a:r>
              <a:rPr lang="en-US" dirty="0"/>
              <a:t>P</a:t>
            </a:r>
            <a:r>
              <a:rPr lang="lt-LT" dirty="0" err="1"/>
              <a:t>ristatymo</a:t>
            </a:r>
            <a:r>
              <a:rPr lang="lt-LT" dirty="0"/>
              <a:t> p</a:t>
            </a:r>
            <a:r>
              <a:rPr lang="en-US" dirty="0" err="1"/>
              <a:t>avadinimas</a:t>
            </a:r>
            <a:r>
              <a:rPr lang="lt-LT" dirty="0"/>
              <a:t/>
            </a:r>
            <a:br>
              <a:rPr lang="lt-LT" dirty="0"/>
            </a:br>
            <a:endParaRPr lang="lt-LT" dirty="0"/>
          </a:p>
        </p:txBody>
      </p:sp>
    </p:spTree>
    <p:extLst>
      <p:ext uri="{BB962C8B-B14F-4D97-AF65-F5344CB8AC3E}">
        <p14:creationId xmlns:p14="http://schemas.microsoft.com/office/powerpoint/2010/main" val="518029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straipos skaidrė">
    <p:spTree>
      <p:nvGrpSpPr>
        <p:cNvPr id="1" name=""/>
        <p:cNvGrpSpPr/>
        <p:nvPr/>
      </p:nvGrpSpPr>
      <p:grpSpPr>
        <a:xfrm>
          <a:off x="0" y="0"/>
          <a:ext cx="0" cy="0"/>
          <a:chOff x="0" y="0"/>
          <a:chExt cx="0" cy="0"/>
        </a:xfrm>
      </p:grpSpPr>
      <p:sp>
        <p:nvSpPr>
          <p:cNvPr id="7" name="Title 6"/>
          <p:cNvSpPr>
            <a:spLocks noGrp="1"/>
          </p:cNvSpPr>
          <p:nvPr>
            <p:ph type="title" hasCustomPrompt="1"/>
          </p:nvPr>
        </p:nvSpPr>
        <p:spPr/>
        <p:txBody>
          <a:bodyPr/>
          <a:lstStyle>
            <a:lvl1pPr>
              <a:defRPr baseline="0"/>
            </a:lvl1pPr>
          </a:lstStyle>
          <a:p>
            <a:r>
              <a:rPr lang="en-US" dirty="0" err="1"/>
              <a:t>Temos</a:t>
            </a:r>
            <a:r>
              <a:rPr lang="en-US" dirty="0"/>
              <a:t> </a:t>
            </a:r>
            <a:r>
              <a:rPr lang="en-US" dirty="0" err="1"/>
              <a:t>pavadinimas</a:t>
            </a:r>
            <a:endParaRPr lang="lt-LT" dirty="0"/>
          </a:p>
        </p:txBody>
      </p:sp>
      <p:sp>
        <p:nvSpPr>
          <p:cNvPr id="9" name="Text Placeholder 8"/>
          <p:cNvSpPr>
            <a:spLocks noGrp="1"/>
          </p:cNvSpPr>
          <p:nvPr>
            <p:ph type="body" sz="quarter" idx="10" hasCustomPrompt="1"/>
          </p:nvPr>
        </p:nvSpPr>
        <p:spPr>
          <a:xfrm>
            <a:off x="681039" y="1320800"/>
            <a:ext cx="8543925" cy="3352800"/>
          </a:xfrm>
        </p:spPr>
        <p:txBody>
          <a:bodyPr/>
          <a:lstStyle>
            <a:lvl1pPr marL="0" indent="0">
              <a:buNone/>
              <a:defRPr/>
            </a:lvl1pPr>
            <a:lvl2pPr marL="457200" indent="0">
              <a:buNone/>
              <a:defRPr baseline="0"/>
            </a:lvl2pPr>
          </a:lstStyle>
          <a:p>
            <a:pPr defTabSz="496888" fontAlgn="base">
              <a:spcBef>
                <a:spcPct val="0"/>
              </a:spcBef>
              <a:spcAft>
                <a:spcPct val="0"/>
              </a:spcAft>
            </a:pPr>
            <a:r>
              <a:rPr lang="lt-LT" altLang="lt-LT" sz="1800" dirty="0">
                <a:solidFill>
                  <a:srgbClr val="767676"/>
                </a:solidFill>
                <a:latin typeface="Calibri" pitchFamily="34" charset="0"/>
                <a:ea typeface="MS PGothic" pitchFamily="34" charset="-128"/>
              </a:rPr>
              <a:t>Tekstas</a:t>
            </a:r>
          </a:p>
          <a:p>
            <a:pPr defTabSz="496888" fontAlgn="base">
              <a:spcBef>
                <a:spcPct val="0"/>
              </a:spcBef>
              <a:spcAft>
                <a:spcPct val="0"/>
              </a:spcAft>
            </a:pPr>
            <a:endParaRPr lang="lt-LT" altLang="lt-LT" sz="1800" dirty="0">
              <a:solidFill>
                <a:srgbClr val="767676"/>
              </a:solidFill>
              <a:latin typeface="Calibri" pitchFamily="34" charset="0"/>
              <a:ea typeface="MS PGothic" pitchFamily="34" charset="-128"/>
            </a:endParaRPr>
          </a:p>
          <a:p>
            <a:pPr defTabSz="496888" fontAlgn="base">
              <a:spcBef>
                <a:spcPct val="0"/>
              </a:spcBef>
              <a:spcAft>
                <a:spcPct val="0"/>
              </a:spcAft>
            </a:pPr>
            <a:r>
              <a:rPr lang="en-US" altLang="lt-LT" sz="1800" dirty="0" err="1">
                <a:solidFill>
                  <a:srgbClr val="767676"/>
                </a:solidFill>
                <a:latin typeface="Calibri" pitchFamily="34" charset="0"/>
                <a:ea typeface="MS PGothic" pitchFamily="34" charset="-128"/>
              </a:rPr>
              <a:t>Šrifto</a:t>
            </a:r>
            <a:r>
              <a:rPr lang="en-US" altLang="lt-LT" sz="1800" dirty="0">
                <a:solidFill>
                  <a:srgbClr val="767676"/>
                </a:solidFill>
                <a:latin typeface="Calibri" pitchFamily="34" charset="0"/>
                <a:ea typeface="MS PGothic" pitchFamily="34" charset="-128"/>
              </a:rPr>
              <a:t> </a:t>
            </a:r>
            <a:r>
              <a:rPr lang="en-US" altLang="lt-LT" sz="1800" dirty="0" err="1">
                <a:solidFill>
                  <a:srgbClr val="767676"/>
                </a:solidFill>
                <a:latin typeface="Calibri" pitchFamily="34" charset="0"/>
                <a:ea typeface="MS PGothic" pitchFamily="34" charset="-128"/>
              </a:rPr>
              <a:t>dydžiai</a:t>
            </a:r>
            <a:r>
              <a:rPr lang="en-US" altLang="lt-LT" sz="1800" dirty="0">
                <a:solidFill>
                  <a:srgbClr val="767676"/>
                </a:solidFill>
                <a:latin typeface="Calibri" pitchFamily="34" charset="0"/>
                <a:ea typeface="MS PGothic" pitchFamily="34" charset="-128"/>
              </a:rPr>
              <a:t>:</a:t>
            </a:r>
          </a:p>
          <a:p>
            <a:pPr defTabSz="496888" fontAlgn="base">
              <a:spcBef>
                <a:spcPct val="0"/>
              </a:spcBef>
              <a:spcAft>
                <a:spcPct val="0"/>
              </a:spcAft>
            </a:pPr>
            <a:r>
              <a:rPr lang="en-US" altLang="lt-LT" sz="1800" dirty="0">
                <a:solidFill>
                  <a:srgbClr val="767676"/>
                </a:solidFill>
                <a:latin typeface="Calibri" pitchFamily="34" charset="0"/>
                <a:ea typeface="MS PGothic" pitchFamily="34" charset="-128"/>
              </a:rPr>
              <a:t>-</a:t>
            </a:r>
            <a:r>
              <a:rPr lang="en-US" altLang="lt-LT" sz="1800" dirty="0" err="1">
                <a:solidFill>
                  <a:srgbClr val="767676"/>
                </a:solidFill>
                <a:latin typeface="Calibri" pitchFamily="34" charset="0"/>
                <a:ea typeface="MS PGothic" pitchFamily="34" charset="-128"/>
              </a:rPr>
              <a:t>pavadinimui</a:t>
            </a:r>
            <a:r>
              <a:rPr lang="en-US" altLang="lt-LT" sz="1800" dirty="0">
                <a:solidFill>
                  <a:srgbClr val="767676"/>
                </a:solidFill>
                <a:latin typeface="Calibri" pitchFamily="34" charset="0"/>
                <a:ea typeface="MS PGothic" pitchFamily="34" charset="-128"/>
              </a:rPr>
              <a:t>/</a:t>
            </a:r>
            <a:r>
              <a:rPr lang="en-US" altLang="lt-LT" sz="1800" dirty="0" err="1">
                <a:solidFill>
                  <a:srgbClr val="767676"/>
                </a:solidFill>
                <a:latin typeface="Calibri" pitchFamily="34" charset="0"/>
                <a:ea typeface="MS PGothic" pitchFamily="34" charset="-128"/>
              </a:rPr>
              <a:t>temai</a:t>
            </a:r>
            <a:r>
              <a:rPr lang="en-US" altLang="lt-LT" sz="1800" dirty="0">
                <a:solidFill>
                  <a:srgbClr val="767676"/>
                </a:solidFill>
                <a:latin typeface="Calibri" pitchFamily="34" charset="0"/>
                <a:ea typeface="MS PGothic" pitchFamily="34" charset="-128"/>
              </a:rPr>
              <a:t> – Calibri Bold 24pt.</a:t>
            </a:r>
          </a:p>
          <a:p>
            <a:pPr defTabSz="496888" fontAlgn="base">
              <a:spcBef>
                <a:spcPct val="0"/>
              </a:spcBef>
              <a:spcAft>
                <a:spcPct val="0"/>
              </a:spcAft>
            </a:pPr>
            <a:r>
              <a:rPr lang="en-US" altLang="lt-LT" sz="1800" dirty="0">
                <a:solidFill>
                  <a:srgbClr val="767676"/>
                </a:solidFill>
                <a:latin typeface="Calibri" pitchFamily="34" charset="0"/>
                <a:ea typeface="MS PGothic" pitchFamily="34" charset="-128"/>
              </a:rPr>
              <a:t>-</a:t>
            </a:r>
            <a:r>
              <a:rPr lang="en-US" altLang="lt-LT" sz="1800" dirty="0" err="1">
                <a:solidFill>
                  <a:srgbClr val="767676"/>
                </a:solidFill>
                <a:latin typeface="Calibri" pitchFamily="34" charset="0"/>
                <a:ea typeface="MS PGothic" pitchFamily="34" charset="-128"/>
              </a:rPr>
              <a:t>teksto</a:t>
            </a:r>
            <a:r>
              <a:rPr lang="en-US" altLang="lt-LT" sz="1800" dirty="0">
                <a:solidFill>
                  <a:srgbClr val="767676"/>
                </a:solidFill>
                <a:latin typeface="Calibri" pitchFamily="34" charset="0"/>
                <a:ea typeface="MS PGothic" pitchFamily="34" charset="-128"/>
              </a:rPr>
              <a:t> </a:t>
            </a:r>
            <a:r>
              <a:rPr lang="en-US" altLang="lt-LT" sz="1800" dirty="0" err="1">
                <a:solidFill>
                  <a:srgbClr val="767676"/>
                </a:solidFill>
                <a:latin typeface="Calibri" pitchFamily="34" charset="0"/>
                <a:ea typeface="MS PGothic" pitchFamily="34" charset="-128"/>
              </a:rPr>
              <a:t>rašymui</a:t>
            </a:r>
            <a:r>
              <a:rPr lang="en-US" altLang="lt-LT" sz="1800" dirty="0">
                <a:solidFill>
                  <a:srgbClr val="767676"/>
                </a:solidFill>
                <a:latin typeface="Calibri" pitchFamily="34" charset="0"/>
                <a:ea typeface="MS PGothic" pitchFamily="34" charset="-128"/>
              </a:rPr>
              <a:t> – Calibri Normal 18pt.</a:t>
            </a:r>
          </a:p>
        </p:txBody>
      </p:sp>
    </p:spTree>
    <p:extLst>
      <p:ext uri="{BB962C8B-B14F-4D97-AF65-F5344CB8AC3E}">
        <p14:creationId xmlns:p14="http://schemas.microsoft.com/office/powerpoint/2010/main" val="1190293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eksto stulpeliais skaidrė">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err="1"/>
              <a:t>Temos</a:t>
            </a:r>
            <a:r>
              <a:rPr lang="en-US" dirty="0"/>
              <a:t> </a:t>
            </a:r>
            <a:r>
              <a:rPr lang="en-US" dirty="0" err="1"/>
              <a:t>pavadinimas</a:t>
            </a:r>
            <a:endParaRPr lang="lt-LT" dirty="0"/>
          </a:p>
        </p:txBody>
      </p:sp>
      <p:sp>
        <p:nvSpPr>
          <p:cNvPr id="3" name="Content Placeholder 2"/>
          <p:cNvSpPr>
            <a:spLocks noGrp="1"/>
          </p:cNvSpPr>
          <p:nvPr>
            <p:ph sz="half" idx="1" hasCustomPrompt="1"/>
          </p:nvPr>
        </p:nvSpPr>
        <p:spPr>
          <a:xfrm>
            <a:off x="681037" y="1224492"/>
            <a:ext cx="4189413" cy="4351338"/>
          </a:xfrm>
        </p:spPr>
        <p:txBody>
          <a:bodyPr/>
          <a:lstStyle>
            <a:lvl1pPr>
              <a:defRPr/>
            </a:lvl1pPr>
            <a:lvl2pPr>
              <a:defRPr/>
            </a:lvl2pPr>
          </a:lstStyle>
          <a:p>
            <a:pPr lvl="0"/>
            <a:r>
              <a:rPr lang="en-US" dirty="0" err="1"/>
              <a:t>Tekstas</a:t>
            </a:r>
            <a:endParaRPr lang="en-US" dirty="0"/>
          </a:p>
          <a:p>
            <a:pPr lvl="1"/>
            <a:r>
              <a:rPr lang="en-US" dirty="0" err="1"/>
              <a:t>Tekstas</a:t>
            </a:r>
            <a:endParaRPr lang="en-US" dirty="0"/>
          </a:p>
          <a:p>
            <a:pPr lvl="2"/>
            <a:r>
              <a:rPr lang="en-US" dirty="0" err="1"/>
              <a:t>Tekstas</a:t>
            </a:r>
            <a:endParaRPr lang="en-US" dirty="0"/>
          </a:p>
          <a:p>
            <a:pPr lvl="3"/>
            <a:r>
              <a:rPr lang="en-US" dirty="0" err="1"/>
              <a:t>Tekstas</a:t>
            </a:r>
            <a:endParaRPr lang="en-US" dirty="0"/>
          </a:p>
          <a:p>
            <a:pPr lvl="4"/>
            <a:r>
              <a:rPr lang="en-US" dirty="0" err="1"/>
              <a:t>Tekstas</a:t>
            </a:r>
            <a:endParaRPr lang="lt-LT" dirty="0"/>
          </a:p>
        </p:txBody>
      </p:sp>
      <p:sp>
        <p:nvSpPr>
          <p:cNvPr id="4" name="Content Placeholder 3"/>
          <p:cNvSpPr>
            <a:spLocks noGrp="1"/>
          </p:cNvSpPr>
          <p:nvPr>
            <p:ph sz="half" idx="2" hasCustomPrompt="1"/>
          </p:nvPr>
        </p:nvSpPr>
        <p:spPr>
          <a:xfrm>
            <a:off x="5035551" y="1224492"/>
            <a:ext cx="4189413" cy="4351338"/>
          </a:xfrm>
        </p:spPr>
        <p:txBody>
          <a:bodyPr/>
          <a:lstStyle/>
          <a:p>
            <a:pPr lvl="0"/>
            <a:r>
              <a:rPr lang="en-US" dirty="0" err="1"/>
              <a:t>Tekstas</a:t>
            </a:r>
            <a:endParaRPr lang="en-US" dirty="0"/>
          </a:p>
          <a:p>
            <a:pPr lvl="1"/>
            <a:r>
              <a:rPr lang="en-US" dirty="0" err="1"/>
              <a:t>Tekstas</a:t>
            </a:r>
            <a:endParaRPr lang="en-US" dirty="0"/>
          </a:p>
          <a:p>
            <a:pPr lvl="2"/>
            <a:r>
              <a:rPr lang="en-US" dirty="0" err="1"/>
              <a:t>Tekstas</a:t>
            </a:r>
            <a:endParaRPr lang="en-US" dirty="0"/>
          </a:p>
          <a:p>
            <a:pPr lvl="3"/>
            <a:r>
              <a:rPr lang="en-US" dirty="0" err="1"/>
              <a:t>Tekstas</a:t>
            </a:r>
            <a:endParaRPr lang="en-US" dirty="0"/>
          </a:p>
          <a:p>
            <a:pPr lvl="4"/>
            <a:r>
              <a:rPr lang="en-US" dirty="0" err="1"/>
              <a:t>Tekstas</a:t>
            </a:r>
            <a:endParaRPr lang="lt-LT" dirty="0"/>
          </a:p>
        </p:txBody>
      </p:sp>
    </p:spTree>
    <p:extLst>
      <p:ext uri="{BB962C8B-B14F-4D97-AF65-F5344CB8AC3E}">
        <p14:creationId xmlns:p14="http://schemas.microsoft.com/office/powerpoint/2010/main" val="1568696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uotraukų skaidrė">
    <p:spTree>
      <p:nvGrpSpPr>
        <p:cNvPr id="1" name=""/>
        <p:cNvGrpSpPr/>
        <p:nvPr/>
      </p:nvGrpSpPr>
      <p:grpSpPr>
        <a:xfrm>
          <a:off x="0" y="0"/>
          <a:ext cx="0" cy="0"/>
          <a:chOff x="0" y="0"/>
          <a:chExt cx="0" cy="0"/>
        </a:xfrm>
      </p:grpSpPr>
      <p:sp>
        <p:nvSpPr>
          <p:cNvPr id="7" name="Picture Placeholder 6"/>
          <p:cNvSpPr>
            <a:spLocks noGrp="1"/>
          </p:cNvSpPr>
          <p:nvPr>
            <p:ph type="pic" sz="quarter" idx="13" hasCustomPrompt="1"/>
          </p:nvPr>
        </p:nvSpPr>
        <p:spPr>
          <a:xfrm>
            <a:off x="681038" y="1109134"/>
            <a:ext cx="4596075" cy="2967038"/>
          </a:xfrm>
        </p:spPr>
        <p:txBody>
          <a:bodyPr/>
          <a:lstStyle>
            <a:lvl1pPr marL="0" indent="0">
              <a:buNone/>
              <a:defRPr/>
            </a:lvl1pPr>
          </a:lstStyle>
          <a:p>
            <a:r>
              <a:rPr lang="en-US" dirty="0" err="1"/>
              <a:t>Nuotrauka</a:t>
            </a:r>
            <a:endParaRPr lang="lt-LT" dirty="0"/>
          </a:p>
        </p:txBody>
      </p:sp>
      <p:sp>
        <p:nvSpPr>
          <p:cNvPr id="9" name="Picture Placeholder 8"/>
          <p:cNvSpPr>
            <a:spLocks noGrp="1"/>
          </p:cNvSpPr>
          <p:nvPr>
            <p:ph type="pic" sz="quarter" idx="14" hasCustomPrompt="1"/>
          </p:nvPr>
        </p:nvSpPr>
        <p:spPr>
          <a:xfrm>
            <a:off x="5413933" y="1109134"/>
            <a:ext cx="3811032" cy="4216078"/>
          </a:xfrm>
        </p:spPr>
        <p:txBody>
          <a:bodyPr/>
          <a:lstStyle>
            <a:lvl1pPr marL="0" indent="0">
              <a:buNone/>
              <a:defRPr/>
            </a:lvl1pPr>
          </a:lstStyle>
          <a:p>
            <a:r>
              <a:rPr lang="en-US" dirty="0" err="1"/>
              <a:t>Nuotrauka</a:t>
            </a:r>
            <a:endParaRPr lang="lt-LT" dirty="0"/>
          </a:p>
        </p:txBody>
      </p:sp>
      <p:sp>
        <p:nvSpPr>
          <p:cNvPr id="11" name="Picture Placeholder 10"/>
          <p:cNvSpPr>
            <a:spLocks noGrp="1"/>
          </p:cNvSpPr>
          <p:nvPr>
            <p:ph type="pic" sz="quarter" idx="15" hasCustomPrompt="1"/>
          </p:nvPr>
        </p:nvSpPr>
        <p:spPr>
          <a:xfrm>
            <a:off x="681037" y="4237782"/>
            <a:ext cx="4607083" cy="2337435"/>
          </a:xfrm>
        </p:spPr>
        <p:txBody>
          <a:bodyPr/>
          <a:lstStyle>
            <a:lvl1pPr marL="0" indent="0">
              <a:buNone/>
              <a:defRPr/>
            </a:lvl1pPr>
          </a:lstStyle>
          <a:p>
            <a:r>
              <a:rPr lang="en-US" dirty="0" err="1"/>
              <a:t>Nuotrauka</a:t>
            </a:r>
            <a:endParaRPr lang="lt-LT" dirty="0"/>
          </a:p>
        </p:txBody>
      </p:sp>
      <p:sp>
        <p:nvSpPr>
          <p:cNvPr id="12" name="Title 11"/>
          <p:cNvSpPr>
            <a:spLocks noGrp="1"/>
          </p:cNvSpPr>
          <p:nvPr>
            <p:ph type="title" hasCustomPrompt="1"/>
          </p:nvPr>
        </p:nvSpPr>
        <p:spPr/>
        <p:txBody>
          <a:bodyPr/>
          <a:lstStyle/>
          <a:p>
            <a:r>
              <a:rPr lang="en-US" dirty="0" err="1"/>
              <a:t>Temos</a:t>
            </a:r>
            <a:r>
              <a:rPr lang="en-US" dirty="0"/>
              <a:t> </a:t>
            </a:r>
            <a:r>
              <a:rPr lang="en-US" dirty="0" err="1"/>
              <a:t>pavadinimas</a:t>
            </a:r>
            <a:endParaRPr lang="lt-LT" dirty="0"/>
          </a:p>
        </p:txBody>
      </p:sp>
    </p:spTree>
    <p:extLst>
      <p:ext uri="{BB962C8B-B14F-4D97-AF65-F5344CB8AC3E}">
        <p14:creationId xmlns:p14="http://schemas.microsoft.com/office/powerpoint/2010/main" val="380535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ksto ir grafiko skaidrė">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err="1"/>
              <a:t>Temos</a:t>
            </a:r>
            <a:r>
              <a:rPr lang="en-US" dirty="0"/>
              <a:t> </a:t>
            </a:r>
            <a:r>
              <a:rPr lang="en-US" dirty="0" err="1"/>
              <a:t>pavadinimas</a:t>
            </a:r>
            <a:endParaRPr lang="lt-LT" dirty="0"/>
          </a:p>
        </p:txBody>
      </p:sp>
      <p:sp>
        <p:nvSpPr>
          <p:cNvPr id="7" name="Chart Placeholder 6"/>
          <p:cNvSpPr>
            <a:spLocks noGrp="1"/>
          </p:cNvSpPr>
          <p:nvPr>
            <p:ph type="chart" sz="quarter" idx="13" hasCustomPrompt="1"/>
          </p:nvPr>
        </p:nvSpPr>
        <p:spPr>
          <a:xfrm>
            <a:off x="681039" y="2162707"/>
            <a:ext cx="8543925" cy="3494087"/>
          </a:xfrm>
        </p:spPr>
        <p:txBody>
          <a:bodyPr/>
          <a:lstStyle>
            <a:lvl1pPr marL="0" indent="0" algn="l">
              <a:buNone/>
              <a:defRPr/>
            </a:lvl1pPr>
          </a:lstStyle>
          <a:p>
            <a:r>
              <a:rPr lang="en-US" dirty="0" err="1"/>
              <a:t>Grafikas</a:t>
            </a:r>
            <a:endParaRPr lang="lt-LT" dirty="0"/>
          </a:p>
        </p:txBody>
      </p:sp>
      <p:sp>
        <p:nvSpPr>
          <p:cNvPr id="9" name="Text Placeholder 8"/>
          <p:cNvSpPr>
            <a:spLocks noGrp="1"/>
          </p:cNvSpPr>
          <p:nvPr>
            <p:ph type="body" sz="quarter" idx="14" hasCustomPrompt="1"/>
          </p:nvPr>
        </p:nvSpPr>
        <p:spPr>
          <a:xfrm>
            <a:off x="681038" y="1379009"/>
            <a:ext cx="6935920" cy="538162"/>
          </a:xfrm>
        </p:spPr>
        <p:txBody>
          <a:bodyPr/>
          <a:lstStyle>
            <a:lvl1pPr marL="0" indent="0">
              <a:buNone/>
              <a:defRPr/>
            </a:lvl1pPr>
          </a:lstStyle>
          <a:p>
            <a:pPr lvl="0"/>
            <a:r>
              <a:rPr lang="en-US" dirty="0" err="1"/>
              <a:t>Tekstas</a:t>
            </a:r>
            <a:r>
              <a:rPr lang="en-US" dirty="0"/>
              <a:t> </a:t>
            </a:r>
            <a:endParaRPr lang="lt-LT" dirty="0"/>
          </a:p>
        </p:txBody>
      </p:sp>
    </p:spTree>
    <p:extLst>
      <p:ext uri="{BB962C8B-B14F-4D97-AF65-F5344CB8AC3E}">
        <p14:creationId xmlns:p14="http://schemas.microsoft.com/office/powerpoint/2010/main" val="3867195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o ir nuotraukos skaidrė">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err="1"/>
              <a:t>Temos</a:t>
            </a:r>
            <a:r>
              <a:rPr lang="en-US" dirty="0"/>
              <a:t> </a:t>
            </a:r>
            <a:r>
              <a:rPr lang="en-US" dirty="0" err="1"/>
              <a:t>pavadinimas</a:t>
            </a:r>
            <a:endParaRPr lang="lt-LT" dirty="0"/>
          </a:p>
        </p:txBody>
      </p:sp>
      <p:sp>
        <p:nvSpPr>
          <p:cNvPr id="7" name="Picture Placeholder 6"/>
          <p:cNvSpPr>
            <a:spLocks noGrp="1"/>
          </p:cNvSpPr>
          <p:nvPr>
            <p:ph type="pic" sz="quarter" idx="13" hasCustomPrompt="1"/>
          </p:nvPr>
        </p:nvSpPr>
        <p:spPr>
          <a:xfrm>
            <a:off x="3851302" y="1227772"/>
            <a:ext cx="5373662" cy="4351761"/>
          </a:xfrm>
        </p:spPr>
        <p:txBody>
          <a:bodyPr/>
          <a:lstStyle>
            <a:lvl1pPr marL="0" indent="0">
              <a:buNone/>
              <a:defRPr/>
            </a:lvl1pPr>
          </a:lstStyle>
          <a:p>
            <a:r>
              <a:rPr lang="en-US" dirty="0" err="1"/>
              <a:t>Nuotrauka</a:t>
            </a:r>
            <a:endParaRPr lang="lt-LT" dirty="0"/>
          </a:p>
        </p:txBody>
      </p:sp>
      <p:sp>
        <p:nvSpPr>
          <p:cNvPr id="9" name="Text Placeholder 8"/>
          <p:cNvSpPr>
            <a:spLocks noGrp="1"/>
          </p:cNvSpPr>
          <p:nvPr>
            <p:ph type="body" sz="quarter" idx="14" hasCustomPrompt="1"/>
          </p:nvPr>
        </p:nvSpPr>
        <p:spPr>
          <a:xfrm>
            <a:off x="681039" y="1227141"/>
            <a:ext cx="2906448" cy="4910137"/>
          </a:xfrm>
        </p:spPr>
        <p:txBody>
          <a:bodyPr/>
          <a:lstStyle/>
          <a:p>
            <a:pPr lvl="0"/>
            <a:r>
              <a:rPr lang="en-US" dirty="0" err="1"/>
              <a:t>Tekstas</a:t>
            </a:r>
            <a:endParaRPr lang="en-US" dirty="0"/>
          </a:p>
          <a:p>
            <a:pPr lvl="1"/>
            <a:r>
              <a:rPr lang="en-US" dirty="0" err="1"/>
              <a:t>Tekstas</a:t>
            </a:r>
            <a:endParaRPr lang="en-US" dirty="0"/>
          </a:p>
          <a:p>
            <a:pPr lvl="2"/>
            <a:r>
              <a:rPr lang="en-US" dirty="0" err="1"/>
              <a:t>Tekstas</a:t>
            </a:r>
            <a:endParaRPr lang="en-US" dirty="0"/>
          </a:p>
          <a:p>
            <a:pPr lvl="3"/>
            <a:r>
              <a:rPr lang="en-US" dirty="0" err="1"/>
              <a:t>Tekstas</a:t>
            </a:r>
            <a:endParaRPr lang="en-US" dirty="0"/>
          </a:p>
          <a:p>
            <a:pPr lvl="4"/>
            <a:r>
              <a:rPr lang="en-US" dirty="0" err="1"/>
              <a:t>Tekstas</a:t>
            </a:r>
            <a:endParaRPr lang="lt-LT" dirty="0"/>
          </a:p>
        </p:txBody>
      </p:sp>
    </p:spTree>
    <p:extLst>
      <p:ext uri="{BB962C8B-B14F-4D97-AF65-F5344CB8AC3E}">
        <p14:creationId xmlns:p14="http://schemas.microsoft.com/office/powerpoint/2010/main" val="3353511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eksto ir grafiko skaidrė">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err="1"/>
              <a:t>Temos</a:t>
            </a:r>
            <a:r>
              <a:rPr lang="en-US" dirty="0"/>
              <a:t> </a:t>
            </a:r>
            <a:r>
              <a:rPr lang="en-US" dirty="0" err="1"/>
              <a:t>pavadinimas</a:t>
            </a:r>
            <a:endParaRPr lang="lt-LT" dirty="0"/>
          </a:p>
        </p:txBody>
      </p:sp>
      <p:sp>
        <p:nvSpPr>
          <p:cNvPr id="7" name="Chart Placeholder 6"/>
          <p:cNvSpPr>
            <a:spLocks noGrp="1"/>
          </p:cNvSpPr>
          <p:nvPr>
            <p:ph type="chart" sz="quarter" idx="13" hasCustomPrompt="1"/>
          </p:nvPr>
        </p:nvSpPr>
        <p:spPr>
          <a:xfrm>
            <a:off x="681039" y="2306641"/>
            <a:ext cx="6922161" cy="3494087"/>
          </a:xfrm>
        </p:spPr>
        <p:txBody>
          <a:bodyPr/>
          <a:lstStyle>
            <a:lvl1pPr marL="0" indent="0" algn="l">
              <a:buNone/>
              <a:defRPr/>
            </a:lvl1pPr>
          </a:lstStyle>
          <a:p>
            <a:r>
              <a:rPr lang="en-US" dirty="0" err="1"/>
              <a:t>Grafikas</a:t>
            </a:r>
            <a:endParaRPr lang="lt-LT" dirty="0"/>
          </a:p>
        </p:txBody>
      </p:sp>
      <p:sp>
        <p:nvSpPr>
          <p:cNvPr id="9" name="Text Placeholder 8"/>
          <p:cNvSpPr>
            <a:spLocks noGrp="1"/>
          </p:cNvSpPr>
          <p:nvPr>
            <p:ph type="body" sz="quarter" idx="14" hasCustomPrompt="1"/>
          </p:nvPr>
        </p:nvSpPr>
        <p:spPr>
          <a:xfrm>
            <a:off x="681038" y="1768476"/>
            <a:ext cx="6935920" cy="538162"/>
          </a:xfrm>
        </p:spPr>
        <p:txBody>
          <a:bodyPr/>
          <a:lstStyle>
            <a:lvl1pPr marL="0" indent="0">
              <a:buNone/>
              <a:defRPr/>
            </a:lvl1pPr>
          </a:lstStyle>
          <a:p>
            <a:pPr lvl="0"/>
            <a:r>
              <a:rPr lang="en-US" dirty="0" err="1"/>
              <a:t>Tekstas</a:t>
            </a:r>
            <a:r>
              <a:rPr lang="en-US" dirty="0"/>
              <a:t> </a:t>
            </a:r>
            <a:endParaRPr lang="lt-LT" dirty="0"/>
          </a:p>
        </p:txBody>
      </p:sp>
    </p:spTree>
    <p:extLst>
      <p:ext uri="{BB962C8B-B14F-4D97-AF65-F5344CB8AC3E}">
        <p14:creationId xmlns:p14="http://schemas.microsoft.com/office/powerpoint/2010/main" val="839798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9B5EF6-01D3-4078-982D-A59B74F96D08}" type="datetimeFigureOut">
              <a:rPr lang="lt-LT" smtClean="0"/>
              <a:t>2024-12-17</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49612DBF-59D4-45C6-B791-C344EEA2E909}" type="slidenum">
              <a:rPr lang="lt-LT" smtClean="0"/>
              <a:t>‹#›</a:t>
            </a:fld>
            <a:endParaRPr lang="lt-LT"/>
          </a:p>
        </p:txBody>
      </p:sp>
    </p:spTree>
    <p:extLst>
      <p:ext uri="{BB962C8B-B14F-4D97-AF65-F5344CB8AC3E}">
        <p14:creationId xmlns:p14="http://schemas.microsoft.com/office/powerpoint/2010/main" val="3230668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alutinė skaidrė">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5228169" y="5577840"/>
            <a:ext cx="2431785" cy="822960"/>
          </a:xfrm>
          <a:prstGeom prst="rect">
            <a:avLst/>
          </a:prstGeom>
        </p:spPr>
        <p:txBody>
          <a:bodyPr>
            <a:normAutofit/>
          </a:bodyPr>
          <a:lstStyle>
            <a:lvl1pPr marL="0" indent="0" algn="ctr">
              <a:buNone/>
              <a:defRPr sz="1800" baseline="0">
                <a:solidFill>
                  <a:srgbClr val="7D6F6C"/>
                </a:solidFill>
              </a:defRPr>
            </a:lvl1pPr>
          </a:lstStyle>
          <a:p>
            <a:r>
              <a:rPr lang="en-US" dirty="0" err="1"/>
              <a:t>Organizatoriaus</a:t>
            </a:r>
            <a:r>
              <a:rPr lang="en-US" dirty="0"/>
              <a:t> </a:t>
            </a:r>
            <a:r>
              <a:rPr lang="en-US" dirty="0" err="1"/>
              <a:t>logotipas</a:t>
            </a:r>
            <a:endParaRPr lang="lt-LT" dirty="0"/>
          </a:p>
        </p:txBody>
      </p:sp>
    </p:spTree>
    <p:extLst>
      <p:ext uri="{BB962C8B-B14F-4D97-AF65-F5344CB8AC3E}">
        <p14:creationId xmlns:p14="http://schemas.microsoft.com/office/powerpoint/2010/main" val="23853594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4" descr="C:\Users\User\Desktop\FINMIN Prezentacija\ESFIVP-logotipo naudojimo vadovas-02.jpg"/>
          <p:cNvPicPr>
            <a:picLocks noChangeAspect="1" noChangeArrowheads="1"/>
          </p:cNvPicPr>
          <p:nvPr/>
        </p:nvPicPr>
        <p:blipFill>
          <a:blip r:embed="rId3" cstate="print"/>
          <a:srcRect/>
          <a:stretch>
            <a:fillRect/>
          </a:stretch>
        </p:blipFill>
        <p:spPr bwMode="auto">
          <a:xfrm>
            <a:off x="1" y="-71462"/>
            <a:ext cx="9906000" cy="6877050"/>
          </a:xfrm>
          <a:prstGeom prst="rect">
            <a:avLst/>
          </a:prstGeom>
          <a:noFill/>
        </p:spPr>
      </p:pic>
      <p:sp>
        <p:nvSpPr>
          <p:cNvPr id="2" name="Title Placeholder 1"/>
          <p:cNvSpPr>
            <a:spLocks noGrp="1"/>
          </p:cNvSpPr>
          <p:nvPr>
            <p:ph type="title"/>
          </p:nvPr>
        </p:nvSpPr>
        <p:spPr>
          <a:xfrm>
            <a:off x="681039" y="365129"/>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4"/>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4BF3BB-EB1B-48D4-A124-296D8DDFE6E0}" type="datetimeFigureOut">
              <a:rPr lang="lt-LT" smtClean="0"/>
              <a:t>2024-12-17</a:t>
            </a:fld>
            <a:endParaRPr lang="lt-LT"/>
          </a:p>
        </p:txBody>
      </p:sp>
      <p:sp>
        <p:nvSpPr>
          <p:cNvPr id="5" name="Footer Placeholder 4"/>
          <p:cNvSpPr>
            <a:spLocks noGrp="1"/>
          </p:cNvSpPr>
          <p:nvPr>
            <p:ph type="ftr" sz="quarter" idx="3"/>
          </p:nvPr>
        </p:nvSpPr>
        <p:spPr>
          <a:xfrm>
            <a:off x="3281364" y="6356354"/>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6996113" y="6356354"/>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756EC1-65C8-4B69-8E4C-90A262855C30}" type="slidenum">
              <a:rPr lang="lt-LT" smtClean="0"/>
              <a:t>‹#›</a:t>
            </a:fld>
            <a:endParaRPr lang="lt-LT"/>
          </a:p>
        </p:txBody>
      </p:sp>
      <p:pic>
        <p:nvPicPr>
          <p:cNvPr id="8" name="Picture 4" descr="C:\Users\User\Desktop\FINMIN Prezentacija\ESFIVP-logotipo naudojimo vadovas-02.jpg"/>
          <p:cNvPicPr>
            <a:picLocks noChangeAspect="1" noChangeArrowheads="1"/>
          </p:cNvPicPr>
          <p:nvPr userDrawn="1"/>
        </p:nvPicPr>
        <p:blipFill>
          <a:blip r:embed="rId3" cstate="print"/>
          <a:srcRect/>
          <a:stretch>
            <a:fillRect/>
          </a:stretch>
        </p:blipFill>
        <p:spPr bwMode="auto">
          <a:xfrm>
            <a:off x="1" y="-71462"/>
            <a:ext cx="9906000" cy="6877050"/>
          </a:xfrm>
          <a:prstGeom prst="rect">
            <a:avLst/>
          </a:prstGeom>
          <a:noFill/>
        </p:spPr>
      </p:pic>
    </p:spTree>
    <p:extLst>
      <p:ext uri="{BB962C8B-B14F-4D97-AF65-F5344CB8AC3E}">
        <p14:creationId xmlns:p14="http://schemas.microsoft.com/office/powerpoint/2010/main" val="345333127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28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5292"/>
            <a:ext cx="9928301" cy="6859331"/>
          </a:xfrm>
          <a:prstGeom prst="rect">
            <a:avLst/>
          </a:prstGeom>
        </p:spPr>
      </p:pic>
      <p:sp>
        <p:nvSpPr>
          <p:cNvPr id="2" name="Title Placeholder 1"/>
          <p:cNvSpPr>
            <a:spLocks noGrp="1"/>
          </p:cNvSpPr>
          <p:nvPr>
            <p:ph type="title"/>
          </p:nvPr>
        </p:nvSpPr>
        <p:spPr>
          <a:xfrm>
            <a:off x="681039" y="320040"/>
            <a:ext cx="8543925" cy="538480"/>
          </a:xfrm>
          <a:prstGeom prst="rect">
            <a:avLst/>
          </a:prstGeom>
        </p:spPr>
        <p:txBody>
          <a:bodyPr vert="horz" lIns="91440" tIns="45720" rIns="91440" bIns="45720" rtlCol="0" anchor="ctr">
            <a:normAutofit/>
          </a:bodyPr>
          <a:lstStyle/>
          <a:p>
            <a:r>
              <a:rPr lang="en-US" dirty="0" err="1"/>
              <a:t>Temos</a:t>
            </a:r>
            <a:r>
              <a:rPr lang="en-US" dirty="0"/>
              <a:t> </a:t>
            </a:r>
            <a:r>
              <a:rPr lang="en-US" dirty="0" err="1"/>
              <a:t>pavadinimas</a:t>
            </a:r>
            <a:endParaRPr lang="lt-LT" dirty="0"/>
          </a:p>
        </p:txBody>
      </p:sp>
      <p:sp>
        <p:nvSpPr>
          <p:cNvPr id="3" name="Text Placeholder 2"/>
          <p:cNvSpPr>
            <a:spLocks noGrp="1"/>
          </p:cNvSpPr>
          <p:nvPr>
            <p:ph type="body" idx="1"/>
          </p:nvPr>
        </p:nvSpPr>
        <p:spPr>
          <a:xfrm>
            <a:off x="681039" y="1203536"/>
            <a:ext cx="8543925" cy="4351338"/>
          </a:xfrm>
          <a:prstGeom prst="rect">
            <a:avLst/>
          </a:prstGeom>
        </p:spPr>
        <p:txBody>
          <a:bodyPr vert="horz" lIns="91440" tIns="45720" rIns="91440" bIns="45720" rtlCol="0">
            <a:normAutofit/>
          </a:bodyPr>
          <a:lstStyle/>
          <a:p>
            <a:pPr lvl="0"/>
            <a:r>
              <a:rPr lang="en-US" dirty="0" err="1"/>
              <a:t>Tekstas</a:t>
            </a:r>
            <a:endParaRPr lang="en-US" dirty="0"/>
          </a:p>
          <a:p>
            <a:pPr lvl="1"/>
            <a:r>
              <a:rPr lang="en-US" dirty="0" err="1"/>
              <a:t>Tekstas</a:t>
            </a:r>
            <a:endParaRPr lang="en-US" dirty="0"/>
          </a:p>
          <a:p>
            <a:pPr lvl="2"/>
            <a:r>
              <a:rPr lang="en-US" dirty="0" err="1"/>
              <a:t>Tekstas</a:t>
            </a:r>
            <a:endParaRPr lang="en-US" dirty="0"/>
          </a:p>
          <a:p>
            <a:pPr lvl="3"/>
            <a:r>
              <a:rPr lang="en-US" dirty="0" err="1"/>
              <a:t>Tekstas</a:t>
            </a:r>
            <a:endParaRPr lang="en-US" dirty="0"/>
          </a:p>
          <a:p>
            <a:pPr lvl="4"/>
            <a:r>
              <a:rPr lang="en-US" dirty="0" err="1"/>
              <a:t>Tekstas</a:t>
            </a:r>
            <a:endParaRPr lang="lt-LT" dirty="0"/>
          </a:p>
        </p:txBody>
      </p:sp>
      <p:sp>
        <p:nvSpPr>
          <p:cNvPr id="4" name="Date Placeholder 3"/>
          <p:cNvSpPr>
            <a:spLocks noGrp="1"/>
          </p:cNvSpPr>
          <p:nvPr>
            <p:ph type="dt" sz="half" idx="2"/>
          </p:nvPr>
        </p:nvSpPr>
        <p:spPr>
          <a:xfrm>
            <a:off x="681038" y="6356353"/>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089D37-8DCC-4B90-9989-088660BA936B}" type="datetimeFigureOut">
              <a:rPr lang="lt-LT" smtClean="0"/>
              <a:t>2024-12-17</a:t>
            </a:fld>
            <a:endParaRPr lang="lt-LT"/>
          </a:p>
        </p:txBody>
      </p:sp>
      <p:sp>
        <p:nvSpPr>
          <p:cNvPr id="5" name="Footer Placeholder 4"/>
          <p:cNvSpPr>
            <a:spLocks noGrp="1"/>
          </p:cNvSpPr>
          <p:nvPr>
            <p:ph type="ftr" sz="quarter" idx="3"/>
          </p:nvPr>
        </p:nvSpPr>
        <p:spPr>
          <a:xfrm>
            <a:off x="3281364" y="6356353"/>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6996113" y="6356353"/>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B68689-5B76-426F-80A9-6DBB66434ACD}" type="slidenum">
              <a:rPr lang="lt-LT" smtClean="0"/>
              <a:t>‹#›</a:t>
            </a:fld>
            <a:endParaRPr lang="lt-LT"/>
          </a:p>
        </p:txBody>
      </p:sp>
    </p:spTree>
    <p:extLst>
      <p:ext uri="{BB962C8B-B14F-4D97-AF65-F5344CB8AC3E}">
        <p14:creationId xmlns:p14="http://schemas.microsoft.com/office/powerpoint/2010/main" val="4187548981"/>
      </p:ext>
    </p:extLst>
  </p:cSld>
  <p:clrMap bg1="lt1" tx1="dk1" bg2="lt2" tx2="dk2" accent1="accent1" accent2="accent2" accent3="accent3" accent4="accent4" accent5="accent5" accent6="accent6" hlink="hlink" folHlink="folHlink"/>
  <p:sldLayoutIdLst>
    <p:sldLayoutId id="2147483673" r:id="rId1"/>
    <p:sldLayoutId id="2147483676" r:id="rId2"/>
    <p:sldLayoutId id="2147483678" r:id="rId3"/>
    <p:sldLayoutId id="2147483679" r:id="rId4"/>
    <p:sldLayoutId id="2147483704" r:id="rId5"/>
    <p:sldLayoutId id="2147483717" r:id="rId6"/>
    <p:sldLayoutId id="2147483718" r:id="rId7"/>
  </p:sldLayoutIdLst>
  <p:txStyles>
    <p:titleStyle>
      <a:lvl1pPr algn="l" defTabSz="914400" rtl="0" eaLnBrk="1" latinLnBrk="0" hangingPunct="1">
        <a:lnSpc>
          <a:spcPct val="90000"/>
        </a:lnSpc>
        <a:spcBef>
          <a:spcPct val="0"/>
        </a:spcBef>
        <a:buNone/>
        <a:defRPr sz="2400" kern="1200">
          <a:solidFill>
            <a:srgbClr val="7D6F6C"/>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048" y="9144"/>
            <a:ext cx="9899904" cy="6839712"/>
          </a:xfrm>
          <a:prstGeom prst="rect">
            <a:avLst/>
          </a:prstGeom>
        </p:spPr>
      </p:pic>
      <p:sp>
        <p:nvSpPr>
          <p:cNvPr id="8" name="Turinio vietos rezervavimo ženklas 2"/>
          <p:cNvSpPr txBox="1">
            <a:spLocks/>
          </p:cNvSpPr>
          <p:nvPr userDrawn="1"/>
        </p:nvSpPr>
        <p:spPr>
          <a:xfrm>
            <a:off x="495300" y="1600201"/>
            <a:ext cx="8915400" cy="2980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lt-LT" altLang="lt-LT" sz="2800" b="1" dirty="0">
              <a:solidFill>
                <a:srgbClr val="767676"/>
              </a:solidFill>
              <a:latin typeface="Calibri" pitchFamily="34" charset="0"/>
              <a:ea typeface="MS PGothic" pitchFamily="34" charset="-128"/>
            </a:endParaRPr>
          </a:p>
          <a:p>
            <a:pPr marL="0" indent="0" algn="ctr">
              <a:buFont typeface="Arial" panose="020B0604020202020204" pitchFamily="34" charset="0"/>
              <a:buNone/>
            </a:pPr>
            <a:endParaRPr lang="lt-LT" altLang="lt-LT" sz="2800" b="1" dirty="0">
              <a:solidFill>
                <a:srgbClr val="767676"/>
              </a:solidFill>
              <a:latin typeface="Calibri" pitchFamily="34" charset="0"/>
              <a:ea typeface="MS PGothic" pitchFamily="34" charset="-128"/>
            </a:endParaRPr>
          </a:p>
          <a:p>
            <a:pPr marL="0" indent="0" algn="ctr">
              <a:buFont typeface="Arial" panose="020B0604020202020204" pitchFamily="34" charset="0"/>
              <a:buNone/>
            </a:pPr>
            <a:r>
              <a:rPr lang="lt-LT" altLang="lt-LT" sz="2800" b="1" dirty="0">
                <a:solidFill>
                  <a:srgbClr val="767676"/>
                </a:solidFill>
                <a:latin typeface="Calibri" pitchFamily="34" charset="0"/>
                <a:ea typeface="MS PGothic" pitchFamily="34" charset="-128"/>
              </a:rPr>
              <a:t>AČIŪ UŽ DĖMESĮ</a:t>
            </a:r>
            <a:endParaRPr lang="lt-LT" sz="2800" dirty="0"/>
          </a:p>
        </p:txBody>
      </p:sp>
    </p:spTree>
    <p:extLst>
      <p:ext uri="{BB962C8B-B14F-4D97-AF65-F5344CB8AC3E}">
        <p14:creationId xmlns:p14="http://schemas.microsoft.com/office/powerpoint/2010/main" val="1984658239"/>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diagramLayout" Target="../diagrams/layout3.xml"/><Relationship Id="rId7" Type="http://schemas.openxmlformats.org/officeDocument/2006/relationships/image" Target="../media/image4.png"/><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diagramData" Target="../diagrams/data3.xml"/><Relationship Id="rId16" Type="http://schemas.openxmlformats.org/officeDocument/2006/relationships/diagramColors" Target="../diagrams/colors5.xml"/><Relationship Id="rId1" Type="http://schemas.openxmlformats.org/officeDocument/2006/relationships/slideLayout" Target="../slideLayouts/slideLayout8.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package" Target="../embeddings/_____Microsoft_Excel1.xlsx"/><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mlDrawing" Target="../drawings/vmlDrawing2.vml"/><Relationship Id="rId6" Type="http://schemas.openxmlformats.org/officeDocument/2006/relationships/image" Target="../media/image7.emf"/><Relationship Id="rId5" Type="http://schemas.openxmlformats.org/officeDocument/2006/relationships/package" Target="../embeddings/_____Microsoft_Excel2.xlsx"/><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mlDrawing" Target="../drawings/vmlDrawing3.vml"/><Relationship Id="rId6" Type="http://schemas.openxmlformats.org/officeDocument/2006/relationships/image" Target="../media/image8.emf"/><Relationship Id="rId5" Type="http://schemas.openxmlformats.org/officeDocument/2006/relationships/package" Target="../embeddings/_____Microsoft_Excel3.xlsx"/><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esinvesticijos.lt/" TargetMode="Externa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dms.investis.lt/" TargetMode="Externa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esinvesticijos.lt/duk/kaip-pateikti-pip" TargetMode="Externa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esinvesticijos.lt/dms" TargetMode="Externa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visaginas.lt/" TargetMode="Externa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1874" y="3578279"/>
            <a:ext cx="3950018" cy="367188"/>
          </a:xfrm>
        </p:spPr>
        <p:txBody>
          <a:bodyPr/>
          <a:lstStyle/>
          <a:p>
            <a:r>
              <a:rPr lang="en-US" dirty="0" err="1"/>
              <a:t>Visaginas</a:t>
            </a:r>
            <a:r>
              <a:rPr lang="en-US" dirty="0"/>
              <a:t>, 2024 m. </a:t>
            </a:r>
            <a:r>
              <a:rPr lang="en-US" dirty="0" err="1"/>
              <a:t>gruodis</a:t>
            </a:r>
            <a:r>
              <a:rPr lang="en-US" dirty="0"/>
              <a:t> </a:t>
            </a:r>
            <a:endParaRPr lang="lt-LT" dirty="0"/>
          </a:p>
        </p:txBody>
      </p:sp>
      <p:sp>
        <p:nvSpPr>
          <p:cNvPr id="2" name="Title 1"/>
          <p:cNvSpPr>
            <a:spLocks noGrp="1"/>
          </p:cNvSpPr>
          <p:nvPr>
            <p:ph type="title"/>
          </p:nvPr>
        </p:nvSpPr>
        <p:spPr>
          <a:xfrm>
            <a:off x="711874" y="663815"/>
            <a:ext cx="8842566" cy="2502983"/>
          </a:xfrm>
        </p:spPr>
        <p:txBody>
          <a:bodyPr>
            <a:normAutofit/>
          </a:bodyPr>
          <a:lstStyle/>
          <a:p>
            <a:r>
              <a:rPr lang="en-US" dirty="0"/>
              <a:t>VISAGINO M</a:t>
            </a:r>
            <a:r>
              <a:rPr lang="lt-LT" dirty="0"/>
              <a:t>.</a:t>
            </a:r>
            <a:r>
              <a:rPr lang="en-US" dirty="0"/>
              <a:t> VIETOS PL</a:t>
            </a:r>
            <a:r>
              <a:rPr lang="lt-LT" dirty="0"/>
              <a:t>Ė</a:t>
            </a:r>
            <a:r>
              <a:rPr lang="en-US" dirty="0"/>
              <a:t>TROS STRATEGIJOS</a:t>
            </a:r>
            <a:r>
              <a:rPr lang="lt-LT" dirty="0"/>
              <a:t> </a:t>
            </a:r>
            <a:r>
              <a:rPr lang="en-US" dirty="0"/>
              <a:t>2024-2029 M.</a:t>
            </a:r>
            <a:r>
              <a:rPr lang="lt-LT" dirty="0"/>
              <a:t> ĮGYVENDINIM</a:t>
            </a:r>
            <a:r>
              <a:rPr lang="en-US" dirty="0"/>
              <a:t>AS</a:t>
            </a:r>
            <a:r>
              <a:rPr lang="lt-LT" dirty="0"/>
              <a:t> </a:t>
            </a:r>
            <a:r>
              <a:rPr lang="en-US" dirty="0"/>
              <a:t/>
            </a:r>
            <a:br>
              <a:rPr lang="en-US" dirty="0"/>
            </a:br>
            <a:r>
              <a:rPr lang="en-US" dirty="0"/>
              <a:t/>
            </a:r>
            <a:br>
              <a:rPr lang="en-US" dirty="0"/>
            </a:br>
            <a:r>
              <a:rPr lang="en-US" dirty="0" err="1"/>
              <a:t>Mokymai</a:t>
            </a:r>
            <a:r>
              <a:rPr lang="en-US" dirty="0"/>
              <a:t> </a:t>
            </a:r>
            <a:r>
              <a:rPr lang="lt-LT" dirty="0"/>
              <a:t>galimiems pareiškėjams, projektų rengėjams/</a:t>
            </a:r>
            <a:r>
              <a:rPr lang="ru-RU" dirty="0"/>
              <a:t>1</a:t>
            </a:r>
            <a:r>
              <a:rPr lang="en-US" dirty="0"/>
              <a:t> </a:t>
            </a:r>
            <a:endParaRPr lang="lt-LT" dirty="0"/>
          </a:p>
        </p:txBody>
      </p:sp>
      <p:pic>
        <p:nvPicPr>
          <p:cNvPr id="4" name="Рисунок 3"/>
          <p:cNvPicPr>
            <a:picLocks noChangeAspect="1"/>
          </p:cNvPicPr>
          <p:nvPr/>
        </p:nvPicPr>
        <p:blipFill>
          <a:blip r:embed="rId2"/>
          <a:stretch>
            <a:fillRect/>
          </a:stretch>
        </p:blipFill>
        <p:spPr>
          <a:xfrm>
            <a:off x="2619272" y="4771718"/>
            <a:ext cx="6935168" cy="1667108"/>
          </a:xfrm>
          <a:prstGeom prst="rect">
            <a:avLst/>
          </a:prstGeom>
        </p:spPr>
      </p:pic>
    </p:spTree>
    <p:extLst>
      <p:ext uri="{BB962C8B-B14F-4D97-AF65-F5344CB8AC3E}">
        <p14:creationId xmlns:p14="http://schemas.microsoft.com/office/powerpoint/2010/main" val="624539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chemeClr val="accent4">
                    <a:lumMod val="50000"/>
                  </a:schemeClr>
                </a:solidFill>
              </a:rPr>
              <a:t>PROCED</a:t>
            </a:r>
            <a:r>
              <a:rPr lang="lt-LT" dirty="0">
                <a:solidFill>
                  <a:schemeClr val="accent4">
                    <a:lumMod val="50000"/>
                  </a:schemeClr>
                </a:solidFill>
              </a:rPr>
              <a:t>Ū</a:t>
            </a:r>
            <a:r>
              <a:rPr lang="en-US" dirty="0">
                <a:solidFill>
                  <a:schemeClr val="accent4">
                    <a:lumMod val="50000"/>
                  </a:schemeClr>
                </a:solidFill>
              </a:rPr>
              <a:t>ROS</a:t>
            </a:r>
            <a:endParaRPr lang="ru-RU" dirty="0">
              <a:solidFill>
                <a:schemeClr val="accent4">
                  <a:lumMod val="50000"/>
                </a:schemeClr>
              </a:solidFill>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4024834482"/>
              </p:ext>
            </p:extLst>
          </p:nvPr>
        </p:nvGraphicFramePr>
        <p:xfrm>
          <a:off x="681038" y="1203325"/>
          <a:ext cx="85439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p:cNvPicPr>
            <a:picLocks noChangeAspect="1"/>
          </p:cNvPicPr>
          <p:nvPr/>
        </p:nvPicPr>
        <p:blipFill>
          <a:blip r:embed="rId7"/>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174033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241" y="294894"/>
            <a:ext cx="8447018" cy="594899"/>
          </a:xfrm>
        </p:spPr>
        <p:txBody>
          <a:bodyPr/>
          <a:lstStyle/>
          <a:p>
            <a:r>
              <a:rPr lang="lt-LT" dirty="0">
                <a:solidFill>
                  <a:schemeClr val="accent6">
                    <a:lumMod val="50000"/>
                  </a:schemeClr>
                </a:solidFill>
              </a:rPr>
              <a:t>Projektams taikomi bendrieji reikalavimai</a:t>
            </a:r>
          </a:p>
        </p:txBody>
      </p:sp>
      <p:sp>
        <p:nvSpPr>
          <p:cNvPr id="3" name="Content Placeholder 2"/>
          <p:cNvSpPr>
            <a:spLocks noGrp="1"/>
          </p:cNvSpPr>
          <p:nvPr>
            <p:ph idx="1"/>
          </p:nvPr>
        </p:nvSpPr>
        <p:spPr>
          <a:xfrm>
            <a:off x="1114425" y="1325880"/>
            <a:ext cx="8177834" cy="4560778"/>
          </a:xfrm>
        </p:spPr>
        <p:txBody>
          <a:bodyPr>
            <a:normAutofit/>
          </a:bodyPr>
          <a:lstStyle/>
          <a:p>
            <a:pPr>
              <a:buFont typeface="Wingdings" panose="05000000000000000000" pitchFamily="2" charset="2"/>
              <a:buChar char="ü"/>
            </a:pPr>
            <a:r>
              <a:rPr lang="lt-LT" b="1" dirty="0">
                <a:solidFill>
                  <a:schemeClr val="accent6">
                    <a:lumMod val="50000"/>
                  </a:schemeClr>
                </a:solidFill>
              </a:rPr>
              <a:t>Kiekvienas projektas turi atitikti bendruosius projektų atrankos kriterijus, kurių sąrašas ir vertinimo metodika nustatyti PAFT 2 priede, ir specialųjį projektų atrankos kriterijų „Projektas skirtas vietos plėtros strategijos, kuri vidaus reikalų ministro įsakymu įtraukta į siūlomų finansuoti vietos plėtros strategijų sąrašą, veiksmams įgyvendinti“, t. y. projektas turi atitikti Visagino vietos veiklos grupės įgyvendinamą strategiją „Visagino m. vietos veiklos strategija 2024-2029 m.“. Projektų atitiktį šiame papunktyje nurodytiems projektų atrankos kriterijams vertina administruojančioji institucija, atlikdama projektų tinkamumo finansuoti vertinimą -  Centrinė projektų valdymo agentūra. </a:t>
            </a:r>
          </a:p>
          <a:p>
            <a:pPr marL="0" indent="0">
              <a:buNone/>
            </a:pPr>
            <a:endParaRPr lang="lt-LT" b="1" dirty="0">
              <a:solidFill>
                <a:schemeClr val="accent6">
                  <a:lumMod val="50000"/>
                </a:schemeClr>
              </a:solidFill>
            </a:endParaRPr>
          </a:p>
          <a:p>
            <a:pPr>
              <a:buFont typeface="Wingdings" panose="05000000000000000000" pitchFamily="2" charset="2"/>
              <a:buChar char="ü"/>
            </a:pPr>
            <a:r>
              <a:rPr lang="lt-LT" b="1" dirty="0">
                <a:solidFill>
                  <a:schemeClr val="accent6">
                    <a:lumMod val="50000"/>
                  </a:schemeClr>
                </a:solidFill>
              </a:rPr>
              <a:t>Projektų naudos ir kokybės vertinimą atlieka Visagino miesto vietos veiklos grupė. Projektai vertinami pagal VVG kvietimo dokumentuose nustatytus projektų atrankos kriterijus, kurie nurodyti ir šių Gairių 10 dalyje. Projektai, kurie naudos ir kokybės vertinimo etape nesurenka nustatytos minimalios balų sumos, nėra tinkami finansuoti, PĮP atmetami ir jų tinkamumo finansuoti vertinimas neatliekamas.</a:t>
            </a:r>
          </a:p>
          <a:p>
            <a:endParaRPr lang="lt-LT"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211813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solidFill>
                  <a:schemeClr val="accent4">
                    <a:lumMod val="50000"/>
                  </a:schemeClr>
                </a:solidFill>
              </a:rPr>
              <a:t>VISAGINO M. VIETOS P</a:t>
            </a:r>
            <a:r>
              <a:rPr lang="lt-LT" b="1" dirty="0">
                <a:solidFill>
                  <a:schemeClr val="accent4">
                    <a:lumMod val="50000"/>
                  </a:schemeClr>
                </a:solidFill>
              </a:rPr>
              <a:t>LĖTROS STRATEGIJA </a:t>
            </a:r>
            <a:r>
              <a:rPr lang="en-US" b="1" dirty="0">
                <a:solidFill>
                  <a:schemeClr val="accent4">
                    <a:lumMod val="50000"/>
                  </a:schemeClr>
                </a:solidFill>
              </a:rPr>
              <a:t>2024 – 2029 M. </a:t>
            </a:r>
            <a:endParaRPr lang="ru-RU" b="1" dirty="0">
              <a:solidFill>
                <a:schemeClr val="accent4">
                  <a:lumMod val="50000"/>
                </a:schemeClr>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76732957"/>
              </p:ext>
            </p:extLst>
          </p:nvPr>
        </p:nvGraphicFramePr>
        <p:xfrm>
          <a:off x="681038" y="1203325"/>
          <a:ext cx="85439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Рисунок 4"/>
          <p:cNvPicPr>
            <a:picLocks noChangeAspect="1"/>
          </p:cNvPicPr>
          <p:nvPr/>
        </p:nvPicPr>
        <p:blipFill>
          <a:blip r:embed="rId7"/>
          <a:stretch>
            <a:fillRect/>
          </a:stretch>
        </p:blipFill>
        <p:spPr>
          <a:xfrm>
            <a:off x="6532904" y="5795244"/>
            <a:ext cx="3095728" cy="744166"/>
          </a:xfrm>
          <a:prstGeom prst="rect">
            <a:avLst/>
          </a:prstGeom>
        </p:spPr>
      </p:pic>
      <p:sp>
        <p:nvSpPr>
          <p:cNvPr id="3" name="TextBox 2">
            <a:extLst>
              <a:ext uri="{FF2B5EF4-FFF2-40B4-BE49-F238E27FC236}">
                <a16:creationId xmlns:a16="http://schemas.microsoft.com/office/drawing/2014/main" xmlns="" id="{23AFE5A1-F826-D824-0C12-12FD57123A51}"/>
              </a:ext>
            </a:extLst>
          </p:cNvPr>
          <p:cNvSpPr txBox="1"/>
          <p:nvPr/>
        </p:nvSpPr>
        <p:spPr>
          <a:xfrm>
            <a:off x="3496574" y="5394385"/>
            <a:ext cx="1456426" cy="369332"/>
          </a:xfrm>
          <a:prstGeom prst="rect">
            <a:avLst/>
          </a:prstGeom>
          <a:solidFill>
            <a:schemeClr val="accent5">
              <a:lumMod val="20000"/>
              <a:lumOff val="80000"/>
            </a:schemeClr>
          </a:solidFill>
          <a:ln w="19050">
            <a:solidFill>
              <a:srgbClr val="002060"/>
            </a:solidFill>
          </a:ln>
        </p:spPr>
        <p:txBody>
          <a:bodyPr wrap="square" rtlCol="0">
            <a:spAutoFit/>
          </a:bodyPr>
          <a:lstStyle/>
          <a:p>
            <a:r>
              <a:rPr lang="en-US" b="1" dirty="0">
                <a:solidFill>
                  <a:srgbClr val="FF0000"/>
                </a:solidFill>
              </a:rPr>
              <a:t>176 </a:t>
            </a:r>
            <a:r>
              <a:rPr lang="en-US" b="1" dirty="0" err="1">
                <a:solidFill>
                  <a:srgbClr val="FF0000"/>
                </a:solidFill>
              </a:rPr>
              <a:t>kvietimas</a:t>
            </a:r>
            <a:endParaRPr lang="lt-LT" b="1" dirty="0">
              <a:solidFill>
                <a:srgbClr val="FF0000"/>
              </a:solidFill>
            </a:endParaRPr>
          </a:p>
        </p:txBody>
      </p:sp>
      <p:sp>
        <p:nvSpPr>
          <p:cNvPr id="6" name="TextBox 5">
            <a:extLst>
              <a:ext uri="{FF2B5EF4-FFF2-40B4-BE49-F238E27FC236}">
                <a16:creationId xmlns:a16="http://schemas.microsoft.com/office/drawing/2014/main" xmlns="" id="{62B786DF-5D8D-68A0-E9C3-0025AA38D90F}"/>
              </a:ext>
            </a:extLst>
          </p:cNvPr>
          <p:cNvSpPr txBox="1"/>
          <p:nvPr/>
        </p:nvSpPr>
        <p:spPr>
          <a:xfrm>
            <a:off x="5495704" y="5394385"/>
            <a:ext cx="1456426" cy="369332"/>
          </a:xfrm>
          <a:prstGeom prst="rect">
            <a:avLst/>
          </a:prstGeom>
          <a:solidFill>
            <a:schemeClr val="accent5">
              <a:lumMod val="20000"/>
              <a:lumOff val="80000"/>
            </a:schemeClr>
          </a:solidFill>
          <a:ln w="19050">
            <a:solidFill>
              <a:srgbClr val="002060"/>
            </a:solidFill>
          </a:ln>
        </p:spPr>
        <p:txBody>
          <a:bodyPr wrap="square" rtlCol="0">
            <a:spAutoFit/>
          </a:bodyPr>
          <a:lstStyle/>
          <a:p>
            <a:r>
              <a:rPr lang="en-US" b="1" dirty="0">
                <a:solidFill>
                  <a:srgbClr val="FF0000"/>
                </a:solidFill>
              </a:rPr>
              <a:t>175 </a:t>
            </a:r>
            <a:r>
              <a:rPr lang="en-US" b="1" dirty="0" err="1">
                <a:solidFill>
                  <a:srgbClr val="FF0000"/>
                </a:solidFill>
              </a:rPr>
              <a:t>kvietimas</a:t>
            </a:r>
            <a:endParaRPr lang="lt-LT" b="1" dirty="0">
              <a:solidFill>
                <a:srgbClr val="FF0000"/>
              </a:solidFill>
            </a:endParaRPr>
          </a:p>
        </p:txBody>
      </p:sp>
      <p:sp>
        <p:nvSpPr>
          <p:cNvPr id="7" name="TextBox 6">
            <a:extLst>
              <a:ext uri="{FF2B5EF4-FFF2-40B4-BE49-F238E27FC236}">
                <a16:creationId xmlns:a16="http://schemas.microsoft.com/office/drawing/2014/main" xmlns="" id="{86578634-F686-988B-C6BB-333798EAEA4A}"/>
              </a:ext>
            </a:extLst>
          </p:cNvPr>
          <p:cNvSpPr txBox="1"/>
          <p:nvPr/>
        </p:nvSpPr>
        <p:spPr>
          <a:xfrm>
            <a:off x="7599421" y="5369997"/>
            <a:ext cx="1456426" cy="369332"/>
          </a:xfrm>
          <a:prstGeom prst="rect">
            <a:avLst/>
          </a:prstGeom>
          <a:solidFill>
            <a:schemeClr val="accent5">
              <a:lumMod val="20000"/>
              <a:lumOff val="80000"/>
            </a:schemeClr>
          </a:solidFill>
          <a:ln w="19050">
            <a:solidFill>
              <a:srgbClr val="002060"/>
            </a:solidFill>
          </a:ln>
        </p:spPr>
        <p:txBody>
          <a:bodyPr wrap="square" rtlCol="0">
            <a:spAutoFit/>
          </a:bodyPr>
          <a:lstStyle/>
          <a:p>
            <a:r>
              <a:rPr lang="en-US" b="1" dirty="0">
                <a:solidFill>
                  <a:srgbClr val="FF0000"/>
                </a:solidFill>
              </a:rPr>
              <a:t>177 </a:t>
            </a:r>
            <a:r>
              <a:rPr lang="en-US" b="1" dirty="0" err="1">
                <a:solidFill>
                  <a:srgbClr val="FF0000"/>
                </a:solidFill>
              </a:rPr>
              <a:t>kvietimas</a:t>
            </a:r>
            <a:endParaRPr lang="lt-LT" b="1" dirty="0">
              <a:solidFill>
                <a:srgbClr val="FF0000"/>
              </a:solidFill>
            </a:endParaRPr>
          </a:p>
        </p:txBody>
      </p:sp>
    </p:spTree>
    <p:extLst>
      <p:ext uri="{BB962C8B-B14F-4D97-AF65-F5344CB8AC3E}">
        <p14:creationId xmlns:p14="http://schemas.microsoft.com/office/powerpoint/2010/main" val="1093042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8586" y="457697"/>
            <a:ext cx="8496582" cy="594899"/>
          </a:xfrm>
        </p:spPr>
        <p:txBody>
          <a:bodyPr>
            <a:normAutofit fontScale="90000"/>
          </a:bodyPr>
          <a:lstStyle/>
          <a:p>
            <a:r>
              <a:rPr lang="lt-LT" dirty="0">
                <a:solidFill>
                  <a:srgbClr val="002060"/>
                </a:solidFill>
              </a:rPr>
              <a:t>KVIETIMA</a:t>
            </a:r>
            <a:r>
              <a:rPr lang="en-US" dirty="0">
                <a:solidFill>
                  <a:srgbClr val="002060"/>
                </a:solidFill>
              </a:rPr>
              <a:t>I</a:t>
            </a:r>
            <a:r>
              <a:rPr lang="lt-LT" dirty="0">
                <a:solidFill>
                  <a:srgbClr val="002060"/>
                </a:solidFill>
              </a:rPr>
              <a:t> TEIKTI PROJEKTŲ ĮGYVENDINIMO PLANUS</a:t>
            </a:r>
            <a:r>
              <a:rPr lang="en-US" b="1" dirty="0">
                <a:solidFill>
                  <a:srgbClr val="002060"/>
                </a:solidFill>
              </a:rPr>
              <a:t/>
            </a:r>
            <a:br>
              <a:rPr lang="en-US" b="1" dirty="0">
                <a:solidFill>
                  <a:srgbClr val="002060"/>
                </a:solidFill>
              </a:rPr>
            </a:br>
            <a:endParaRPr lang="lt-LT" dirty="0">
              <a:solidFill>
                <a:srgbClr val="002060"/>
              </a:solidFill>
            </a:endParaRPr>
          </a:p>
        </p:txBody>
      </p:sp>
      <p:graphicFrame>
        <p:nvGraphicFramePr>
          <p:cNvPr id="8" name="Lentelė 7">
            <a:extLst>
              <a:ext uri="{FF2B5EF4-FFF2-40B4-BE49-F238E27FC236}">
                <a16:creationId xmlns:a16="http://schemas.microsoft.com/office/drawing/2014/main" xmlns="" id="{9F6F7B01-D808-25AC-FCDB-AFE302A30F1E}"/>
              </a:ext>
            </a:extLst>
          </p:cNvPr>
          <p:cNvGraphicFramePr>
            <a:graphicFrameLocks noGrp="1"/>
          </p:cNvGraphicFramePr>
          <p:nvPr>
            <p:extLst>
              <p:ext uri="{D42A27DB-BD31-4B8C-83A1-F6EECF244321}">
                <p14:modId xmlns:p14="http://schemas.microsoft.com/office/powerpoint/2010/main" val="1183288581"/>
              </p:ext>
            </p:extLst>
          </p:nvPr>
        </p:nvGraphicFramePr>
        <p:xfrm>
          <a:off x="1193838" y="967710"/>
          <a:ext cx="8039820" cy="5032290"/>
        </p:xfrm>
        <a:graphic>
          <a:graphicData uri="http://schemas.openxmlformats.org/drawingml/2006/table">
            <a:tbl>
              <a:tblPr>
                <a:tableStyleId>{5C22544A-7EE6-4342-B048-85BDC9FD1C3A}</a:tableStyleId>
              </a:tblPr>
              <a:tblGrid>
                <a:gridCol w="2382151">
                  <a:extLst>
                    <a:ext uri="{9D8B030D-6E8A-4147-A177-3AD203B41FA5}">
                      <a16:colId xmlns:a16="http://schemas.microsoft.com/office/drawing/2014/main" xmlns="" val="273523902"/>
                    </a:ext>
                  </a:extLst>
                </a:gridCol>
                <a:gridCol w="1598090">
                  <a:extLst>
                    <a:ext uri="{9D8B030D-6E8A-4147-A177-3AD203B41FA5}">
                      <a16:colId xmlns:a16="http://schemas.microsoft.com/office/drawing/2014/main" xmlns="" val="4075854101"/>
                    </a:ext>
                  </a:extLst>
                </a:gridCol>
                <a:gridCol w="1977737">
                  <a:extLst>
                    <a:ext uri="{9D8B030D-6E8A-4147-A177-3AD203B41FA5}">
                      <a16:colId xmlns:a16="http://schemas.microsoft.com/office/drawing/2014/main" xmlns="" val="2073839476"/>
                    </a:ext>
                  </a:extLst>
                </a:gridCol>
                <a:gridCol w="2081842">
                  <a:extLst>
                    <a:ext uri="{9D8B030D-6E8A-4147-A177-3AD203B41FA5}">
                      <a16:colId xmlns:a16="http://schemas.microsoft.com/office/drawing/2014/main" xmlns="" val="3065306251"/>
                    </a:ext>
                  </a:extLst>
                </a:gridCol>
              </a:tblGrid>
              <a:tr h="238384">
                <a:tc>
                  <a:txBody>
                    <a:bodyPr/>
                    <a:lstStyle/>
                    <a:p>
                      <a:pPr algn="ctr" fontAlgn="b"/>
                      <a:r>
                        <a:rPr lang="lt-LT" sz="1600" u="none" strike="noStrike" dirty="0">
                          <a:effectLst/>
                        </a:rPr>
                        <a:t> </a:t>
                      </a:r>
                      <a:endParaRPr lang="lt-LT" sz="1600" b="0" i="0" u="none" strike="noStrike" dirty="0">
                        <a:solidFill>
                          <a:srgbClr val="000000"/>
                        </a:solidFill>
                        <a:effectLst/>
                        <a:latin typeface="Aptos Narrow" panose="020B0004020202020204" pitchFamily="34" charset="0"/>
                      </a:endParaRPr>
                    </a:p>
                  </a:txBody>
                  <a:tcPr marL="3730" marR="3730" marT="3730" marB="0" anchor="b"/>
                </a:tc>
                <a:tc>
                  <a:txBody>
                    <a:bodyPr/>
                    <a:lstStyle/>
                    <a:p>
                      <a:pPr algn="ctr" fontAlgn="b"/>
                      <a:r>
                        <a:rPr lang="lt-LT" sz="2400" b="1" u="none" strike="noStrike" dirty="0">
                          <a:solidFill>
                            <a:srgbClr val="002060"/>
                          </a:solidFill>
                          <a:effectLst/>
                        </a:rPr>
                        <a:t>175</a:t>
                      </a:r>
                      <a:endParaRPr lang="lt-LT" sz="2400" b="1" i="0" u="none" strike="noStrike" dirty="0">
                        <a:solidFill>
                          <a:srgbClr val="002060"/>
                        </a:solidFill>
                        <a:effectLst/>
                        <a:latin typeface="Aptos Narrow" panose="020B0004020202020204" pitchFamily="34" charset="0"/>
                      </a:endParaRPr>
                    </a:p>
                  </a:txBody>
                  <a:tcPr marL="3730" marR="3730" marT="3730" marB="0" anchor="b"/>
                </a:tc>
                <a:tc>
                  <a:txBody>
                    <a:bodyPr/>
                    <a:lstStyle/>
                    <a:p>
                      <a:pPr algn="ctr" fontAlgn="b"/>
                      <a:r>
                        <a:rPr lang="lt-LT" sz="2400" b="1" u="none" strike="noStrike" dirty="0">
                          <a:solidFill>
                            <a:srgbClr val="002060"/>
                          </a:solidFill>
                          <a:effectLst/>
                        </a:rPr>
                        <a:t>176</a:t>
                      </a:r>
                      <a:endParaRPr lang="lt-LT" sz="2400" b="1" i="0" u="none" strike="noStrike" dirty="0">
                        <a:solidFill>
                          <a:srgbClr val="002060"/>
                        </a:solidFill>
                        <a:effectLst/>
                        <a:latin typeface="Aptos Narrow" panose="020B0004020202020204" pitchFamily="34" charset="0"/>
                      </a:endParaRPr>
                    </a:p>
                  </a:txBody>
                  <a:tcPr marL="3730" marR="3730" marT="3730" marB="0" anchor="b"/>
                </a:tc>
                <a:tc>
                  <a:txBody>
                    <a:bodyPr/>
                    <a:lstStyle/>
                    <a:p>
                      <a:pPr algn="ctr" fontAlgn="b"/>
                      <a:r>
                        <a:rPr lang="lt-LT" sz="2400" b="1" u="none" strike="noStrike" dirty="0">
                          <a:solidFill>
                            <a:srgbClr val="002060"/>
                          </a:solidFill>
                          <a:effectLst/>
                        </a:rPr>
                        <a:t>177</a:t>
                      </a:r>
                      <a:endParaRPr lang="lt-LT" sz="2400" b="1" i="0" u="none" strike="noStrike" dirty="0">
                        <a:solidFill>
                          <a:srgbClr val="002060"/>
                        </a:solidFill>
                        <a:effectLst/>
                        <a:latin typeface="Aptos Narrow" panose="020B0004020202020204" pitchFamily="34" charset="0"/>
                      </a:endParaRPr>
                    </a:p>
                  </a:txBody>
                  <a:tcPr marL="3730" marR="3730" marT="3730" marB="0" anchor="b"/>
                </a:tc>
                <a:extLst>
                  <a:ext uri="{0D108BD9-81ED-4DB2-BD59-A6C34878D82A}">
                    <a16:rowId xmlns:a16="http://schemas.microsoft.com/office/drawing/2014/main" xmlns="" val="3012651665"/>
                  </a:ext>
                </a:extLst>
              </a:tr>
              <a:tr h="576641">
                <a:tc>
                  <a:txBody>
                    <a:bodyPr/>
                    <a:lstStyle/>
                    <a:p>
                      <a:pPr algn="l" fontAlgn="ctr"/>
                      <a:r>
                        <a:rPr lang="lt-LT" sz="1600" u="none" strike="noStrike">
                          <a:solidFill>
                            <a:schemeClr val="accent4">
                              <a:lumMod val="50000"/>
                            </a:schemeClr>
                          </a:solidFill>
                          <a:effectLst/>
                        </a:rPr>
                        <a:t>Strategijos veiksmas</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tc>
                  <a:txBody>
                    <a:bodyPr/>
                    <a:lstStyle/>
                    <a:p>
                      <a:pPr algn="l" fontAlgn="ctr"/>
                      <a:r>
                        <a:rPr lang="lt-LT" sz="1600" u="none" strike="noStrike">
                          <a:solidFill>
                            <a:schemeClr val="accent4">
                              <a:lumMod val="50000"/>
                            </a:schemeClr>
                          </a:solidFill>
                          <a:effectLst/>
                        </a:rPr>
                        <a:t>1.1.2. Organizuoti sociokultūrinių paslaugų teikimą Visagino miesto tikslinių grupių atstovų poreikiams patenkinti</a:t>
                      </a:r>
                      <a:endParaRPr lang="lt-LT" sz="1600" b="0" i="0" u="none" strike="noStrike">
                        <a:solidFill>
                          <a:schemeClr val="accent4">
                            <a:lumMod val="50000"/>
                          </a:schemeClr>
                        </a:solidFill>
                        <a:effectLst/>
                        <a:latin typeface="Times New Roman" panose="02020603050405020304" pitchFamily="18" charset="0"/>
                      </a:endParaRPr>
                    </a:p>
                  </a:txBody>
                  <a:tcPr marL="3730" marR="3730" marT="3730" marB="0" anchor="ctr"/>
                </a:tc>
                <a:tc>
                  <a:txBody>
                    <a:bodyPr/>
                    <a:lstStyle/>
                    <a:p>
                      <a:pPr algn="l" fontAlgn="ctr"/>
                      <a:r>
                        <a:rPr lang="lt-LT" sz="1600" u="none" strike="noStrike">
                          <a:solidFill>
                            <a:schemeClr val="accent4">
                              <a:lumMod val="50000"/>
                            </a:schemeClr>
                          </a:solidFill>
                          <a:effectLst/>
                        </a:rPr>
                        <a:t>1.1.1. Organizuoti socialinių paslaugų teikimą Visagino miesto tikslinių grupių atstovų poreikiams patenkinti, tarpininkauti jas gaunant</a:t>
                      </a:r>
                      <a:endParaRPr lang="lt-LT" sz="1600" b="0" i="0" u="none" strike="noStrike">
                        <a:solidFill>
                          <a:schemeClr val="accent4">
                            <a:lumMod val="50000"/>
                          </a:schemeClr>
                        </a:solidFill>
                        <a:effectLst/>
                        <a:latin typeface="Times New Roman" panose="02020603050405020304" pitchFamily="18" charset="0"/>
                      </a:endParaRPr>
                    </a:p>
                  </a:txBody>
                  <a:tcPr marL="3730" marR="3730" marT="3730" marB="0" anchor="ctr"/>
                </a:tc>
                <a:tc>
                  <a:txBody>
                    <a:bodyPr/>
                    <a:lstStyle/>
                    <a:p>
                      <a:pPr algn="l" fontAlgn="ctr"/>
                      <a:r>
                        <a:rPr lang="lt-LT" sz="1600" u="none" strike="noStrike" dirty="0">
                          <a:solidFill>
                            <a:schemeClr val="accent4">
                              <a:lumMod val="50000"/>
                            </a:schemeClr>
                          </a:solidFill>
                          <a:effectLst/>
                        </a:rPr>
                        <a:t>1.1.3. Organizuoti informavimą ir konsultavimą apie prieinamas socialines ir kitas reikalingas paslaugas, tarpininkauti jas gaunant</a:t>
                      </a:r>
                      <a:endParaRPr lang="lt-LT" sz="1600" b="0" i="0" u="none" strike="noStrike" dirty="0">
                        <a:solidFill>
                          <a:schemeClr val="accent4">
                            <a:lumMod val="50000"/>
                          </a:schemeClr>
                        </a:solidFill>
                        <a:effectLst/>
                        <a:latin typeface="Times New Roman" panose="02020603050405020304" pitchFamily="18" charset="0"/>
                      </a:endParaRPr>
                    </a:p>
                  </a:txBody>
                  <a:tcPr marL="3730" marR="3730" marT="3730" marB="0" anchor="ctr"/>
                </a:tc>
                <a:extLst>
                  <a:ext uri="{0D108BD9-81ED-4DB2-BD59-A6C34878D82A}">
                    <a16:rowId xmlns:a16="http://schemas.microsoft.com/office/drawing/2014/main" xmlns="" val="3554089738"/>
                  </a:ext>
                </a:extLst>
              </a:tr>
              <a:tr h="447586">
                <a:tc>
                  <a:txBody>
                    <a:bodyPr/>
                    <a:lstStyle/>
                    <a:p>
                      <a:pPr algn="l" fontAlgn="ctr"/>
                      <a:r>
                        <a:rPr lang="lt-LT" sz="1600" u="none" strike="noStrike">
                          <a:solidFill>
                            <a:schemeClr val="accent4">
                              <a:lumMod val="50000"/>
                            </a:schemeClr>
                          </a:solidFill>
                          <a:effectLst/>
                        </a:rPr>
                        <a:t>Finansuojamos Aprašo veiklos</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tc>
                  <a:txBody>
                    <a:bodyPr/>
                    <a:lstStyle/>
                    <a:p>
                      <a:pPr algn="l" fontAlgn="ctr"/>
                      <a:r>
                        <a:rPr lang="lt-LT" sz="1600" u="none" strike="noStrike">
                          <a:solidFill>
                            <a:schemeClr val="accent4">
                              <a:lumMod val="50000"/>
                            </a:schemeClr>
                          </a:solidFill>
                          <a:effectLst/>
                        </a:rPr>
                        <a:t>2.1.1.1. </a:t>
                      </a:r>
                      <a:br>
                        <a:rPr lang="lt-LT" sz="1600" u="none" strike="noStrike">
                          <a:solidFill>
                            <a:schemeClr val="accent4">
                              <a:lumMod val="50000"/>
                            </a:schemeClr>
                          </a:solidFill>
                          <a:effectLst/>
                        </a:rPr>
                      </a:br>
                      <a:r>
                        <a:rPr lang="lt-LT" sz="1600" u="none" strike="noStrike">
                          <a:solidFill>
                            <a:schemeClr val="accent4">
                              <a:lumMod val="50000"/>
                            </a:schemeClr>
                          </a:solidFill>
                          <a:effectLst/>
                        </a:rPr>
                        <a:t>2.1.1.3.</a:t>
                      </a:r>
                      <a:br>
                        <a:rPr lang="lt-LT" sz="1600" u="none" strike="noStrike">
                          <a:solidFill>
                            <a:schemeClr val="accent4">
                              <a:lumMod val="50000"/>
                            </a:schemeClr>
                          </a:solidFill>
                          <a:effectLst/>
                        </a:rPr>
                      </a:br>
                      <a:r>
                        <a:rPr lang="lt-LT" sz="1600" u="none" strike="noStrike">
                          <a:solidFill>
                            <a:schemeClr val="accent4">
                              <a:lumMod val="50000"/>
                            </a:schemeClr>
                          </a:solidFill>
                          <a:effectLst/>
                        </a:rPr>
                        <a:t>2.1.5. </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tc>
                  <a:txBody>
                    <a:bodyPr/>
                    <a:lstStyle/>
                    <a:p>
                      <a:pPr algn="l" fontAlgn="ctr"/>
                      <a:r>
                        <a:rPr lang="lt-LT" sz="1600" u="none" strike="noStrike">
                          <a:solidFill>
                            <a:schemeClr val="accent4">
                              <a:lumMod val="50000"/>
                            </a:schemeClr>
                          </a:solidFill>
                          <a:effectLst/>
                        </a:rPr>
                        <a:t>2.1.1.1. </a:t>
                      </a:r>
                      <a:br>
                        <a:rPr lang="lt-LT" sz="1600" u="none" strike="noStrike">
                          <a:solidFill>
                            <a:schemeClr val="accent4">
                              <a:lumMod val="50000"/>
                            </a:schemeClr>
                          </a:solidFill>
                          <a:effectLst/>
                        </a:rPr>
                      </a:br>
                      <a:r>
                        <a:rPr lang="lt-LT" sz="1600" u="none" strike="noStrike">
                          <a:solidFill>
                            <a:schemeClr val="accent4">
                              <a:lumMod val="50000"/>
                            </a:schemeClr>
                          </a:solidFill>
                          <a:effectLst/>
                        </a:rPr>
                        <a:t>2.1.5. </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tc>
                  <a:txBody>
                    <a:bodyPr/>
                    <a:lstStyle/>
                    <a:p>
                      <a:pPr algn="l" fontAlgn="ctr"/>
                      <a:r>
                        <a:rPr lang="lt-LT" sz="1600" u="none" strike="noStrike">
                          <a:solidFill>
                            <a:schemeClr val="accent4">
                              <a:lumMod val="50000"/>
                            </a:schemeClr>
                          </a:solidFill>
                          <a:effectLst/>
                        </a:rPr>
                        <a:t>2.1.1.2. </a:t>
                      </a:r>
                      <a:br>
                        <a:rPr lang="lt-LT" sz="1600" u="none" strike="noStrike">
                          <a:solidFill>
                            <a:schemeClr val="accent4">
                              <a:lumMod val="50000"/>
                            </a:schemeClr>
                          </a:solidFill>
                          <a:effectLst/>
                        </a:rPr>
                      </a:br>
                      <a:r>
                        <a:rPr lang="lt-LT" sz="1600" u="none" strike="noStrike">
                          <a:solidFill>
                            <a:schemeClr val="accent4">
                              <a:lumMod val="50000"/>
                            </a:schemeClr>
                          </a:solidFill>
                          <a:effectLst/>
                        </a:rPr>
                        <a:t>2.1.5. </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extLst>
                  <a:ext uri="{0D108BD9-81ED-4DB2-BD59-A6C34878D82A}">
                    <a16:rowId xmlns:a16="http://schemas.microsoft.com/office/drawing/2014/main" xmlns="" val="2052435100"/>
                  </a:ext>
                </a:extLst>
              </a:tr>
              <a:tr h="149195">
                <a:tc>
                  <a:txBody>
                    <a:bodyPr/>
                    <a:lstStyle/>
                    <a:p>
                      <a:pPr algn="l" fontAlgn="b"/>
                      <a:r>
                        <a:rPr lang="lt-LT" sz="1600" u="none" strike="noStrike">
                          <a:solidFill>
                            <a:schemeClr val="accent4">
                              <a:lumMod val="50000"/>
                            </a:schemeClr>
                          </a:solidFill>
                          <a:effectLst/>
                        </a:rPr>
                        <a:t>Bendra kvietimo suma, Eur</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a:solidFill>
                            <a:schemeClr val="accent4">
                              <a:lumMod val="50000"/>
                            </a:schemeClr>
                          </a:solidFill>
                          <a:effectLst/>
                        </a:rPr>
                        <a:t>128 400</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a:solidFill>
                            <a:schemeClr val="accent4">
                              <a:lumMod val="50000"/>
                            </a:schemeClr>
                          </a:solidFill>
                          <a:effectLst/>
                        </a:rPr>
                        <a:t>85 600</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a:solidFill>
                            <a:schemeClr val="accent4">
                              <a:lumMod val="50000"/>
                            </a:schemeClr>
                          </a:solidFill>
                          <a:effectLst/>
                        </a:rPr>
                        <a:t>42 800</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extLst>
                  <a:ext uri="{0D108BD9-81ED-4DB2-BD59-A6C34878D82A}">
                    <a16:rowId xmlns:a16="http://schemas.microsoft.com/office/drawing/2014/main" xmlns="" val="623095568"/>
                  </a:ext>
                </a:extLst>
              </a:tr>
              <a:tr h="149195">
                <a:tc>
                  <a:txBody>
                    <a:bodyPr/>
                    <a:lstStyle/>
                    <a:p>
                      <a:pPr algn="l" fontAlgn="b"/>
                      <a:r>
                        <a:rPr lang="lt-LT" sz="1600" u="none" strike="noStrike">
                          <a:solidFill>
                            <a:schemeClr val="accent4">
                              <a:lumMod val="50000"/>
                            </a:schemeClr>
                          </a:solidFill>
                          <a:effectLst/>
                        </a:rPr>
                        <a:t>Projektų skaičius, vnt.</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a:solidFill>
                            <a:schemeClr val="accent4">
                              <a:lumMod val="50000"/>
                            </a:schemeClr>
                          </a:solidFill>
                          <a:effectLst/>
                        </a:rPr>
                        <a:t>3</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a:solidFill>
                            <a:schemeClr val="accent4">
                              <a:lumMod val="50000"/>
                            </a:schemeClr>
                          </a:solidFill>
                          <a:effectLst/>
                        </a:rPr>
                        <a:t>2</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a:txBody>
                    <a:bodyPr/>
                    <a:lstStyle/>
                    <a:p>
                      <a:pPr algn="ctr" fontAlgn="b"/>
                      <a:r>
                        <a:rPr lang="lt-LT" sz="1600" u="none" strike="noStrike" dirty="0">
                          <a:solidFill>
                            <a:schemeClr val="accent4">
                              <a:lumMod val="50000"/>
                            </a:schemeClr>
                          </a:solidFill>
                          <a:effectLst/>
                        </a:rPr>
                        <a:t>1</a:t>
                      </a:r>
                      <a:endParaRPr lang="lt-LT" sz="1600" b="0" i="0" u="none" strike="noStrike" dirty="0">
                        <a:solidFill>
                          <a:schemeClr val="accent4">
                            <a:lumMod val="50000"/>
                          </a:schemeClr>
                        </a:solidFill>
                        <a:effectLst/>
                        <a:latin typeface="Aptos Narrow" panose="020B0004020202020204" pitchFamily="34" charset="0"/>
                      </a:endParaRPr>
                    </a:p>
                  </a:txBody>
                  <a:tcPr marL="3730" marR="3730" marT="3730" marB="0" anchor="b"/>
                </a:tc>
                <a:extLst>
                  <a:ext uri="{0D108BD9-81ED-4DB2-BD59-A6C34878D82A}">
                    <a16:rowId xmlns:a16="http://schemas.microsoft.com/office/drawing/2014/main" xmlns="" val="3875229202"/>
                  </a:ext>
                </a:extLst>
              </a:tr>
              <a:tr h="313310">
                <a:tc>
                  <a:txBody>
                    <a:bodyPr/>
                    <a:lstStyle/>
                    <a:p>
                      <a:pPr algn="l" fontAlgn="b"/>
                      <a:r>
                        <a:rPr lang="lt-LT" sz="1600" u="none" strike="noStrike">
                          <a:solidFill>
                            <a:schemeClr val="accent4">
                              <a:lumMod val="50000"/>
                            </a:schemeClr>
                          </a:solidFill>
                          <a:effectLst/>
                        </a:rPr>
                        <a:t>Didžiausia projektui galima skirti finansavimo lėšų suma, Eur</a:t>
                      </a:r>
                      <a:endParaRPr lang="lt-LT" sz="1600" b="0" i="0" u="none" strike="noStrike">
                        <a:solidFill>
                          <a:schemeClr val="accent4">
                            <a:lumMod val="50000"/>
                          </a:schemeClr>
                        </a:solidFill>
                        <a:effectLst/>
                        <a:latin typeface="Times New Roman" panose="02020603050405020304" pitchFamily="18" charset="0"/>
                      </a:endParaRPr>
                    </a:p>
                  </a:txBody>
                  <a:tcPr marL="3730" marR="3730" marT="3730" marB="0" anchor="b"/>
                </a:tc>
                <a:tc gridSpan="3">
                  <a:txBody>
                    <a:bodyPr/>
                    <a:lstStyle/>
                    <a:p>
                      <a:pPr algn="ctr" fontAlgn="ctr"/>
                      <a:r>
                        <a:rPr lang="lt-LT" sz="1600" u="none" strike="noStrike">
                          <a:solidFill>
                            <a:schemeClr val="accent4">
                              <a:lumMod val="50000"/>
                            </a:schemeClr>
                          </a:solidFill>
                          <a:effectLst/>
                        </a:rPr>
                        <a:t>42 800</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ct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xmlns="" val="2720714509"/>
                  </a:ext>
                </a:extLst>
              </a:tr>
              <a:tr h="149195">
                <a:tc>
                  <a:txBody>
                    <a:bodyPr/>
                    <a:lstStyle/>
                    <a:p>
                      <a:pPr algn="l" fontAlgn="b"/>
                      <a:r>
                        <a:rPr lang="lt-LT" sz="1600" u="none" strike="noStrike">
                          <a:solidFill>
                            <a:schemeClr val="accent4">
                              <a:lumMod val="50000"/>
                            </a:schemeClr>
                          </a:solidFill>
                          <a:effectLst/>
                        </a:rPr>
                        <a:t>Finansuojama dalis, proc.</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gridSpan="3">
                  <a:txBody>
                    <a:bodyPr/>
                    <a:lstStyle/>
                    <a:p>
                      <a:pPr algn="ctr" fontAlgn="b"/>
                      <a:r>
                        <a:rPr lang="lt-LT" sz="1600" u="none" strike="noStrike">
                          <a:solidFill>
                            <a:schemeClr val="accent4">
                              <a:lumMod val="50000"/>
                            </a:schemeClr>
                          </a:solidFill>
                          <a:effectLst/>
                        </a:rPr>
                        <a:t>74%</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xmlns="" val="3498568272"/>
                  </a:ext>
                </a:extLst>
              </a:tr>
              <a:tr h="149195">
                <a:tc>
                  <a:txBody>
                    <a:bodyPr/>
                    <a:lstStyle/>
                    <a:p>
                      <a:pPr algn="l" fontAlgn="b"/>
                      <a:r>
                        <a:rPr lang="lt-LT" sz="1600" u="none" strike="noStrike">
                          <a:solidFill>
                            <a:schemeClr val="accent4">
                              <a:lumMod val="50000"/>
                            </a:schemeClr>
                          </a:solidFill>
                          <a:effectLst/>
                        </a:rPr>
                        <a:t>Nuosavas indėlis (minimalus), Eur</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gridSpan="3">
                  <a:txBody>
                    <a:bodyPr/>
                    <a:lstStyle/>
                    <a:p>
                      <a:pPr algn="ctr" fontAlgn="b"/>
                      <a:r>
                        <a:rPr lang="lt-LT" sz="1600" u="none" strike="noStrike">
                          <a:solidFill>
                            <a:schemeClr val="accent4">
                              <a:lumMod val="50000"/>
                            </a:schemeClr>
                          </a:solidFill>
                          <a:effectLst/>
                        </a:rPr>
                        <a:t>4 048,66</a:t>
                      </a:r>
                      <a:endParaRPr lang="lt-LT" sz="1600" b="0" i="0" u="none" strike="noStrike">
                        <a:solidFill>
                          <a:schemeClr val="accent4">
                            <a:lumMod val="50000"/>
                          </a:schemeClr>
                        </a:solidFill>
                        <a:effectLst/>
                        <a:latin typeface="Aptos Narrow" panose="020B0004020202020204" pitchFamily="34" charset="0"/>
                      </a:endParaRPr>
                    </a:p>
                  </a:txBody>
                  <a:tcPr marL="3730" marR="3730" marT="3730" marB="0" anchor="b"/>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xmlns="" val="719409994"/>
                  </a:ext>
                </a:extLst>
              </a:tr>
              <a:tr h="164756">
                <a:tc>
                  <a:txBody>
                    <a:bodyPr/>
                    <a:lstStyle/>
                    <a:p>
                      <a:pPr algn="l" fontAlgn="b"/>
                      <a:r>
                        <a:rPr lang="lt-LT" sz="1600" u="none" strike="noStrike" dirty="0">
                          <a:solidFill>
                            <a:schemeClr val="accent4">
                              <a:lumMod val="50000"/>
                            </a:schemeClr>
                          </a:solidFill>
                          <a:effectLst/>
                        </a:rPr>
                        <a:t>Savivaldybės indėlis, </a:t>
                      </a:r>
                      <a:r>
                        <a:rPr lang="lt-LT" sz="1600" u="none" strike="noStrike" dirty="0" err="1">
                          <a:solidFill>
                            <a:schemeClr val="accent4">
                              <a:lumMod val="50000"/>
                            </a:schemeClr>
                          </a:solidFill>
                          <a:effectLst/>
                        </a:rPr>
                        <a:t>Eur</a:t>
                      </a:r>
                      <a:endParaRPr lang="lt-LT" sz="1600" b="0" i="0" u="none" strike="noStrike" dirty="0">
                        <a:solidFill>
                          <a:schemeClr val="accent4">
                            <a:lumMod val="50000"/>
                          </a:schemeClr>
                        </a:solidFill>
                        <a:effectLst/>
                        <a:latin typeface="Aptos Narrow" panose="020B0004020202020204" pitchFamily="34" charset="0"/>
                      </a:endParaRPr>
                    </a:p>
                  </a:txBody>
                  <a:tcPr marL="3730" marR="3730" marT="3730" marB="0" anchor="b"/>
                </a:tc>
                <a:tc gridSpan="3">
                  <a:txBody>
                    <a:bodyPr/>
                    <a:lstStyle/>
                    <a:p>
                      <a:pPr algn="ctr" fontAlgn="b"/>
                      <a:r>
                        <a:rPr lang="lt-LT" sz="1600" u="none" strike="noStrike" dirty="0">
                          <a:solidFill>
                            <a:schemeClr val="accent4">
                              <a:lumMod val="50000"/>
                            </a:schemeClr>
                          </a:solidFill>
                          <a:effectLst/>
                        </a:rPr>
                        <a:t>10 989,18</a:t>
                      </a:r>
                      <a:endParaRPr lang="lt-LT" sz="1600" b="0" i="0" u="none" strike="noStrike" dirty="0">
                        <a:solidFill>
                          <a:schemeClr val="accent4">
                            <a:lumMod val="50000"/>
                          </a:schemeClr>
                        </a:solidFill>
                        <a:effectLst/>
                        <a:latin typeface="Aptos Narrow" panose="020B0004020202020204" pitchFamily="34" charset="0"/>
                      </a:endParaRPr>
                    </a:p>
                  </a:txBody>
                  <a:tcPr marL="3730" marR="3730" marT="3730" marB="0" anchor="b"/>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xmlns="" val="2866554120"/>
                  </a:ext>
                </a:extLst>
              </a:tr>
            </a:tbl>
          </a:graphicData>
        </a:graphic>
      </p:graphicFrame>
      <p:pic>
        <p:nvPicPr>
          <p:cNvPr id="4" name="Рисунок 3"/>
          <p:cNvPicPr>
            <a:picLocks noChangeAspect="1"/>
          </p:cNvPicPr>
          <p:nvPr/>
        </p:nvPicPr>
        <p:blipFill>
          <a:blip r:embed="rId2"/>
          <a:stretch>
            <a:fillRect/>
          </a:stretch>
        </p:blipFill>
        <p:spPr>
          <a:xfrm>
            <a:off x="7384692" y="6000000"/>
            <a:ext cx="2243940" cy="539409"/>
          </a:xfrm>
          <a:prstGeom prst="rect">
            <a:avLst/>
          </a:prstGeom>
        </p:spPr>
      </p:pic>
    </p:spTree>
    <p:extLst>
      <p:ext uri="{BB962C8B-B14F-4D97-AF65-F5344CB8AC3E}">
        <p14:creationId xmlns:p14="http://schemas.microsoft.com/office/powerpoint/2010/main" val="3079935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lt-LT" sz="1800" b="1" dirty="0">
                <a:solidFill>
                  <a:srgbClr val="002060"/>
                </a:solidFill>
                <a:latin typeface="Calibri Light"/>
                <a:ea typeface="+mn-ea"/>
                <a:cs typeface="+mn-cs"/>
              </a:rPr>
              <a:t>SVARBŪS DOKUMENTAI</a:t>
            </a:r>
            <a:endParaRPr lang="ru-RU" dirty="0"/>
          </a:p>
        </p:txBody>
      </p:sp>
      <p:sp>
        <p:nvSpPr>
          <p:cNvPr id="3" name="Объект 2"/>
          <p:cNvSpPr>
            <a:spLocks noGrp="1"/>
          </p:cNvSpPr>
          <p:nvPr>
            <p:ph idx="1"/>
          </p:nvPr>
        </p:nvSpPr>
        <p:spPr>
          <a:xfrm>
            <a:off x="772479" y="1514432"/>
            <a:ext cx="8543925" cy="4136560"/>
          </a:xfrm>
        </p:spPr>
        <p:txBody>
          <a:bodyPr>
            <a:normAutofit lnSpcReduction="10000"/>
          </a:bodyPr>
          <a:lstStyle/>
          <a:p>
            <a:pPr algn="just">
              <a:lnSpc>
                <a:spcPct val="100000"/>
              </a:lnSpc>
            </a:pPr>
            <a:r>
              <a:rPr lang="lt-LT" b="1" dirty="0">
                <a:solidFill>
                  <a:srgbClr val="002060"/>
                </a:solidFill>
              </a:rPr>
              <a:t>2022–2030 metų Viešojo valdymo plėtros programos pažangos priemonės Nr. 01-004-08-04-01 „Didinti visuomenės įsitraukimą į vietos problemų sprendimą“ aprašo 5 priedas;</a:t>
            </a:r>
          </a:p>
          <a:p>
            <a:pPr algn="just">
              <a:lnSpc>
                <a:spcPct val="100000"/>
              </a:lnSpc>
            </a:pPr>
            <a:r>
              <a:rPr lang="lt-LT" b="1" dirty="0">
                <a:solidFill>
                  <a:srgbClr val="002060"/>
                </a:solidFill>
              </a:rPr>
              <a:t> „2022–2030 m. plėtros programos valdytojos Lietuvos Respublikos vidaus reikalų ministerijos viešojo valdymo plėtros programos pažangos priemonės Nr. 01-004-08-04-01 „Didinti visuomenės įsitraukimą į vietos problemų sprendimą“ veiklos „Bendruomenės inicijuotos vietos plėtros metodo (BIVP) taikymas: parama vietos plėtros strategijų </a:t>
            </a:r>
            <a:r>
              <a:rPr lang="lt-LT" b="1" dirty="0" err="1">
                <a:solidFill>
                  <a:srgbClr val="002060"/>
                </a:solidFill>
              </a:rPr>
              <a:t>įgyvendimui</a:t>
            </a:r>
            <a:r>
              <a:rPr lang="lt-LT" b="1" dirty="0">
                <a:solidFill>
                  <a:srgbClr val="002060"/>
                </a:solidFill>
              </a:rPr>
              <a:t>“ (ESF+) projektų finansavimo sąlygų aprašas“, </a:t>
            </a:r>
            <a:r>
              <a:rPr lang="lt-LT" dirty="0">
                <a:solidFill>
                  <a:srgbClr val="002060"/>
                </a:solidFill>
              </a:rPr>
              <a:t>patvirtintas 2022 m. rugpjūčio 17 d. Lietuvos Respublikos Vidaus reikalų ministro įsakymu Nr. 1V-536 „Dėl 2022–2030 metų viešojo valdymo plėtros programos pažangos priemonės Nr. 01-004-08-04-01 „Didinti visuomenės įsitraukimą į vietos problemų sprendimą“ aprašo patvirtinimo“ </a:t>
            </a:r>
            <a:r>
              <a:rPr lang="lt-LT" b="1" dirty="0">
                <a:solidFill>
                  <a:srgbClr val="002060"/>
                </a:solidFill>
              </a:rPr>
              <a:t>(toliau – Aprašas)</a:t>
            </a:r>
          </a:p>
          <a:p>
            <a:pPr algn="just">
              <a:lnSpc>
                <a:spcPct val="100000"/>
              </a:lnSpc>
            </a:pPr>
            <a:r>
              <a:rPr lang="lt-LT" dirty="0">
                <a:solidFill>
                  <a:srgbClr val="002060"/>
                </a:solidFill>
              </a:rPr>
              <a:t>Visagino miesto vietos veiklos grupės įgyvendinamos strategijos „Visagino miesto vietos plėtros strategija 2024-2029 metams“ vietos plėtros projektų atrankos ir finansavimo sąlygų gairėmis pareiškėjams (ESF+).</a:t>
            </a:r>
            <a:endParaRPr lang="ru-RU" dirty="0">
              <a:solidFill>
                <a:srgbClr val="002060"/>
              </a:solidFill>
            </a:endParaRPr>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466343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lt-LT" sz="2800" dirty="0">
                <a:solidFill>
                  <a:srgbClr val="002060"/>
                </a:solidFill>
              </a:rPr>
              <a:t>GALIMI PAREIŠKĖJAI		GALIMI PARTNERIAI</a:t>
            </a:r>
            <a:endParaRPr lang="ru-RU" sz="2800" dirty="0">
              <a:solidFill>
                <a:schemeClr val="accent4">
                  <a:lumMod val="50000"/>
                </a:schemeClr>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96912084"/>
              </p:ext>
            </p:extLst>
          </p:nvPr>
        </p:nvGraphicFramePr>
        <p:xfrm>
          <a:off x="681038" y="1203325"/>
          <a:ext cx="85439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Рисунок 4"/>
          <p:cNvPicPr>
            <a:picLocks noChangeAspect="1"/>
          </p:cNvPicPr>
          <p:nvPr/>
        </p:nvPicPr>
        <p:blipFill>
          <a:blip r:embed="rId7"/>
          <a:stretch>
            <a:fillRect/>
          </a:stretch>
        </p:blipFill>
        <p:spPr>
          <a:xfrm>
            <a:off x="6532904" y="5795244"/>
            <a:ext cx="3095728" cy="744166"/>
          </a:xfrm>
          <a:prstGeom prst="rect">
            <a:avLst/>
          </a:prstGeom>
        </p:spPr>
      </p:pic>
      <p:graphicFrame>
        <p:nvGraphicFramePr>
          <p:cNvPr id="7" name="Схема 6"/>
          <p:cNvGraphicFramePr/>
          <p:nvPr>
            <p:extLst>
              <p:ext uri="{D42A27DB-BD31-4B8C-83A1-F6EECF244321}">
                <p14:modId xmlns:p14="http://schemas.microsoft.com/office/powerpoint/2010/main" val="2298677822"/>
              </p:ext>
            </p:extLst>
          </p:nvPr>
        </p:nvGraphicFramePr>
        <p:xfrm>
          <a:off x="681037" y="1323614"/>
          <a:ext cx="3616864" cy="43513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3" name="Объект 4">
            <a:extLst>
              <a:ext uri="{FF2B5EF4-FFF2-40B4-BE49-F238E27FC236}">
                <a16:creationId xmlns:a16="http://schemas.microsoft.com/office/drawing/2014/main" xmlns="" id="{809182A5-53C3-2DDD-3523-C6F9572241CC}"/>
              </a:ext>
            </a:extLst>
          </p:cNvPr>
          <p:cNvGraphicFramePr>
            <a:graphicFrameLocks/>
          </p:cNvGraphicFramePr>
          <p:nvPr>
            <p:extLst>
              <p:ext uri="{D42A27DB-BD31-4B8C-83A1-F6EECF244321}">
                <p14:modId xmlns:p14="http://schemas.microsoft.com/office/powerpoint/2010/main" val="2282879800"/>
              </p:ext>
            </p:extLst>
          </p:nvPr>
        </p:nvGraphicFramePr>
        <p:xfrm>
          <a:off x="4993556" y="1323614"/>
          <a:ext cx="4156196" cy="408895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858781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lt-LT" dirty="0">
                <a:solidFill>
                  <a:srgbClr val="002060"/>
                </a:solidFill>
              </a:rPr>
              <a:t>PAPILDOMI REIKALAVIMAI PAREIŠKĖJUI IR PARTNERIAMS</a:t>
            </a:r>
            <a:endParaRPr lang="ru-RU" dirty="0">
              <a:solidFill>
                <a:srgbClr val="002060"/>
              </a:solidFill>
            </a:endParaRPr>
          </a:p>
        </p:txBody>
      </p:sp>
      <p:sp>
        <p:nvSpPr>
          <p:cNvPr id="3" name="Объект 2"/>
          <p:cNvSpPr>
            <a:spLocks noGrp="1"/>
          </p:cNvSpPr>
          <p:nvPr>
            <p:ph idx="1"/>
          </p:nvPr>
        </p:nvSpPr>
        <p:spPr>
          <a:xfrm>
            <a:off x="681039" y="1843616"/>
            <a:ext cx="8543925" cy="3341032"/>
          </a:xfrm>
        </p:spPr>
        <p:txBody>
          <a:bodyPr/>
          <a:lstStyle/>
          <a:p>
            <a:pPr>
              <a:buFont typeface="Wingdings" panose="05000000000000000000" pitchFamily="2" charset="2"/>
              <a:buChar char="ü"/>
            </a:pPr>
            <a:r>
              <a:rPr lang="lt-LT" b="1" dirty="0">
                <a:solidFill>
                  <a:schemeClr val="accent6">
                    <a:lumMod val="50000"/>
                  </a:schemeClr>
                </a:solidFill>
              </a:rPr>
              <a:t>Projekto pareiškėju arba bent vienu iš partnerių </a:t>
            </a:r>
            <a:r>
              <a:rPr lang="lt-LT" b="1" u="sng" dirty="0">
                <a:solidFill>
                  <a:schemeClr val="accent6">
                    <a:lumMod val="50000"/>
                  </a:schemeClr>
                </a:solidFill>
              </a:rPr>
              <a:t>turi būti nevyriausybinė organizacija </a:t>
            </a:r>
            <a:r>
              <a:rPr lang="lt-LT" b="1" dirty="0">
                <a:solidFill>
                  <a:schemeClr val="accent6">
                    <a:lumMod val="50000"/>
                  </a:schemeClr>
                </a:solidFill>
              </a:rPr>
              <a:t>(NVO) arba socialinis partneris (t. y. darbuotojų ar darbdavių organizacija). </a:t>
            </a:r>
            <a:endParaRPr lang="en-US" b="1" dirty="0">
              <a:solidFill>
                <a:schemeClr val="accent6">
                  <a:lumMod val="50000"/>
                </a:schemeClr>
              </a:solidFill>
            </a:endParaRPr>
          </a:p>
          <a:p>
            <a:pPr>
              <a:buFont typeface="Wingdings" panose="05000000000000000000" pitchFamily="2" charset="2"/>
              <a:buChar char="ü"/>
            </a:pPr>
            <a:endParaRPr lang="lt-LT" b="1" dirty="0">
              <a:solidFill>
                <a:schemeClr val="accent6">
                  <a:lumMod val="50000"/>
                </a:schemeClr>
              </a:solidFill>
            </a:endParaRPr>
          </a:p>
          <a:p>
            <a:pPr>
              <a:buFont typeface="Wingdings" panose="05000000000000000000" pitchFamily="2" charset="2"/>
              <a:buChar char="ü"/>
            </a:pPr>
            <a:r>
              <a:rPr lang="lt-LT" b="1" dirty="0">
                <a:solidFill>
                  <a:schemeClr val="accent6">
                    <a:lumMod val="50000"/>
                  </a:schemeClr>
                </a:solidFill>
              </a:rPr>
              <a:t>PĮP pateikimo administruojančiajai institucijai dieną pareiškėjas turi turėti juridinio asmens statusą </a:t>
            </a:r>
            <a:r>
              <a:rPr lang="lt-LT" b="1" u="sng" dirty="0">
                <a:solidFill>
                  <a:schemeClr val="accent6">
                    <a:lumMod val="50000"/>
                  </a:schemeClr>
                </a:solidFill>
              </a:rPr>
              <a:t>ne trumpiau nei 2 metus </a:t>
            </a:r>
            <a:r>
              <a:rPr lang="lt-LT" b="1" dirty="0">
                <a:solidFill>
                  <a:schemeClr val="accent6">
                    <a:lumMod val="50000"/>
                  </a:schemeClr>
                </a:solidFill>
              </a:rPr>
              <a:t>(šis reikalavimas netaikomas biudžetinėms įstaigoms). </a:t>
            </a:r>
            <a:endParaRPr lang="en-US" b="1" dirty="0">
              <a:solidFill>
                <a:schemeClr val="accent6">
                  <a:lumMod val="50000"/>
                </a:schemeClr>
              </a:solidFill>
            </a:endParaRPr>
          </a:p>
          <a:p>
            <a:pPr>
              <a:buFont typeface="Wingdings" panose="05000000000000000000" pitchFamily="2" charset="2"/>
              <a:buChar char="ü"/>
            </a:pPr>
            <a:endParaRPr lang="lt-LT" b="1" dirty="0">
              <a:solidFill>
                <a:schemeClr val="accent6">
                  <a:lumMod val="50000"/>
                </a:schemeClr>
              </a:solidFill>
            </a:endParaRPr>
          </a:p>
          <a:p>
            <a:pPr>
              <a:buFont typeface="Wingdings" panose="05000000000000000000" pitchFamily="2" charset="2"/>
              <a:buChar char="ü"/>
            </a:pPr>
            <a:r>
              <a:rPr lang="lt-LT" b="1" dirty="0">
                <a:solidFill>
                  <a:schemeClr val="accent6">
                    <a:lumMod val="50000"/>
                  </a:schemeClr>
                </a:solidFill>
              </a:rPr>
              <a:t>Tuo atveju, kai pareiškėjas projektą numato įgyvendinti kartu su partneriu (-</a:t>
            </a:r>
            <a:r>
              <a:rPr lang="lt-LT" b="1" dirty="0" err="1">
                <a:solidFill>
                  <a:schemeClr val="accent6">
                    <a:lumMod val="50000"/>
                  </a:schemeClr>
                </a:solidFill>
              </a:rPr>
              <a:t>iais</a:t>
            </a:r>
            <a:r>
              <a:rPr lang="lt-LT" b="1" dirty="0">
                <a:solidFill>
                  <a:schemeClr val="accent6">
                    <a:lumMod val="50000"/>
                  </a:schemeClr>
                </a:solidFill>
              </a:rPr>
              <a:t>), pareiškėjas PĮP turi pagrįsti partnerio įtraukimo į projektą būtinumą ir iki PĮP pateikimo administruojančiajai institucijai dienos </a:t>
            </a:r>
            <a:r>
              <a:rPr lang="lt-LT" b="1" u="sng" dirty="0">
                <a:solidFill>
                  <a:schemeClr val="accent6">
                    <a:lumMod val="50000"/>
                  </a:schemeClr>
                </a:solidFill>
              </a:rPr>
              <a:t>sudaryti su partneriu (-</a:t>
            </a:r>
            <a:r>
              <a:rPr lang="lt-LT" b="1" u="sng" dirty="0" err="1">
                <a:solidFill>
                  <a:schemeClr val="accent6">
                    <a:lumMod val="50000"/>
                  </a:schemeClr>
                </a:solidFill>
              </a:rPr>
              <a:t>iais</a:t>
            </a:r>
            <a:r>
              <a:rPr lang="lt-LT" b="1" u="sng" dirty="0">
                <a:solidFill>
                  <a:schemeClr val="accent6">
                    <a:lumMod val="50000"/>
                  </a:schemeClr>
                </a:solidFill>
              </a:rPr>
              <a:t>) jungtinės veiklos sutartį</a:t>
            </a:r>
            <a:r>
              <a:rPr lang="lt-LT" b="1" dirty="0">
                <a:solidFill>
                  <a:schemeClr val="accent6">
                    <a:lumMod val="50000"/>
                  </a:schemeClr>
                </a:solidFill>
              </a:rPr>
              <a:t>, kurioje būtų nustatytos tarpusavio teisės ir pareigos įgyvendinant projektą.</a:t>
            </a:r>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380199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800" dirty="0">
                <a:solidFill>
                  <a:schemeClr val="accent4">
                    <a:lumMod val="50000"/>
                  </a:schemeClr>
                </a:solidFill>
              </a:rPr>
              <a:t>TIKSLINĖS GRUPĖS</a:t>
            </a:r>
            <a:endParaRPr lang="ru-RU" sz="2800" dirty="0">
              <a:solidFill>
                <a:schemeClr val="accent4">
                  <a:lumMod val="50000"/>
                </a:schemeClr>
              </a:solidFill>
            </a:endParaRPr>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graphicFrame>
        <p:nvGraphicFramePr>
          <p:cNvPr id="9" name="Diagrama 8">
            <a:extLst>
              <a:ext uri="{FF2B5EF4-FFF2-40B4-BE49-F238E27FC236}">
                <a16:creationId xmlns:a16="http://schemas.microsoft.com/office/drawing/2014/main" xmlns="" id="{69EAB7FD-CD3A-332C-326D-A1476463E23E}"/>
              </a:ext>
            </a:extLst>
          </p:cNvPr>
          <p:cNvGraphicFramePr/>
          <p:nvPr>
            <p:extLst>
              <p:ext uri="{D42A27DB-BD31-4B8C-83A1-F6EECF244321}">
                <p14:modId xmlns:p14="http://schemas.microsoft.com/office/powerpoint/2010/main" val="961489738"/>
              </p:ext>
            </p:extLst>
          </p:nvPr>
        </p:nvGraphicFramePr>
        <p:xfrm>
          <a:off x="681039" y="1150190"/>
          <a:ext cx="8618235" cy="4456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2072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solidFill>
                  <a:schemeClr val="accent6">
                    <a:lumMod val="50000"/>
                  </a:schemeClr>
                </a:solidFill>
              </a:rPr>
              <a:t>R</a:t>
            </a:r>
            <a:r>
              <a:rPr lang="lt-LT" b="1" dirty="0" err="1">
                <a:solidFill>
                  <a:schemeClr val="accent6">
                    <a:lumMod val="50000"/>
                  </a:schemeClr>
                </a:solidFill>
              </a:rPr>
              <a:t>iziką</a:t>
            </a:r>
            <a:r>
              <a:rPr lang="lt-LT" b="1" dirty="0">
                <a:solidFill>
                  <a:schemeClr val="accent6">
                    <a:lumMod val="50000"/>
                  </a:schemeClr>
                </a:solidFill>
              </a:rPr>
              <a:t> patirti socialinę atskirtį turinčių gyventojų grupių pavyzdžiai </a:t>
            </a:r>
            <a:endParaRPr lang="ru-RU" b="1" dirty="0">
              <a:solidFill>
                <a:schemeClr val="accent6">
                  <a:lumMod val="50000"/>
                </a:schemeClr>
              </a:solidFill>
            </a:endParaRPr>
          </a:p>
        </p:txBody>
      </p:sp>
      <p:sp>
        <p:nvSpPr>
          <p:cNvPr id="3" name="Объект 2"/>
          <p:cNvSpPr>
            <a:spLocks noGrp="1"/>
          </p:cNvSpPr>
          <p:nvPr>
            <p:ph idx="1"/>
          </p:nvPr>
        </p:nvSpPr>
        <p:spPr>
          <a:xfrm>
            <a:off x="681039" y="1532720"/>
            <a:ext cx="8543925" cy="4351338"/>
          </a:xfrm>
        </p:spPr>
        <p:txBody>
          <a:bodyPr>
            <a:normAutofit lnSpcReduction="10000"/>
          </a:bodyPr>
          <a:lstStyle/>
          <a:p>
            <a:r>
              <a:rPr lang="lt-LT" b="1" dirty="0">
                <a:solidFill>
                  <a:schemeClr val="accent4">
                    <a:lumMod val="50000"/>
                  </a:schemeClr>
                </a:solidFill>
              </a:rPr>
              <a:t>daugiavaikių šeimų nariai </a:t>
            </a:r>
            <a:endParaRPr lang="en-US" b="1" dirty="0">
              <a:solidFill>
                <a:schemeClr val="accent4">
                  <a:lumMod val="50000"/>
                </a:schemeClr>
              </a:solidFill>
            </a:endParaRPr>
          </a:p>
          <a:p>
            <a:r>
              <a:rPr lang="lt-LT" b="1" dirty="0">
                <a:solidFill>
                  <a:schemeClr val="accent4">
                    <a:lumMod val="50000"/>
                  </a:schemeClr>
                </a:solidFill>
              </a:rPr>
              <a:t>likę be tėvų globos vaikai </a:t>
            </a:r>
            <a:endParaRPr lang="en-US" b="1" dirty="0">
              <a:solidFill>
                <a:schemeClr val="accent4">
                  <a:lumMod val="50000"/>
                </a:schemeClr>
              </a:solidFill>
            </a:endParaRPr>
          </a:p>
          <a:p>
            <a:r>
              <a:rPr lang="en-US" b="1" dirty="0" err="1">
                <a:solidFill>
                  <a:schemeClr val="accent4">
                    <a:lumMod val="50000"/>
                  </a:schemeClr>
                </a:solidFill>
              </a:rPr>
              <a:t>socialinę</a:t>
            </a:r>
            <a:r>
              <a:rPr lang="en-US" b="1" dirty="0">
                <a:solidFill>
                  <a:schemeClr val="accent4">
                    <a:lumMod val="50000"/>
                  </a:schemeClr>
                </a:solidFill>
              </a:rPr>
              <a:t> </a:t>
            </a:r>
            <a:r>
              <a:rPr lang="en-US" b="1" dirty="0" err="1">
                <a:solidFill>
                  <a:schemeClr val="accent4">
                    <a:lumMod val="50000"/>
                  </a:schemeClr>
                </a:solidFill>
              </a:rPr>
              <a:t>riziką</a:t>
            </a:r>
            <a:r>
              <a:rPr lang="en-US" b="1" dirty="0">
                <a:solidFill>
                  <a:schemeClr val="accent4">
                    <a:lumMod val="50000"/>
                  </a:schemeClr>
                </a:solidFill>
              </a:rPr>
              <a:t> </a:t>
            </a:r>
            <a:r>
              <a:rPr lang="en-US" b="1" dirty="0" err="1">
                <a:solidFill>
                  <a:schemeClr val="accent4">
                    <a:lumMod val="50000"/>
                  </a:schemeClr>
                </a:solidFill>
              </a:rPr>
              <a:t>patiriantys</a:t>
            </a:r>
            <a:r>
              <a:rPr lang="en-US" b="1" dirty="0">
                <a:solidFill>
                  <a:schemeClr val="accent4">
                    <a:lumMod val="50000"/>
                  </a:schemeClr>
                </a:solidFill>
              </a:rPr>
              <a:t> </a:t>
            </a:r>
            <a:r>
              <a:rPr lang="en-US" b="1" dirty="0" err="1">
                <a:solidFill>
                  <a:schemeClr val="accent4">
                    <a:lumMod val="50000"/>
                  </a:schemeClr>
                </a:solidFill>
              </a:rPr>
              <a:t>vaikai</a:t>
            </a:r>
            <a:r>
              <a:rPr lang="en-US" b="1" dirty="0">
                <a:solidFill>
                  <a:schemeClr val="accent4">
                    <a:lumMod val="50000"/>
                  </a:schemeClr>
                </a:solidFill>
              </a:rPr>
              <a:t>, </a:t>
            </a:r>
            <a:r>
              <a:rPr lang="en-US" b="1" dirty="0" err="1">
                <a:solidFill>
                  <a:schemeClr val="accent4">
                    <a:lumMod val="50000"/>
                  </a:schemeClr>
                </a:solidFill>
              </a:rPr>
              <a:t>socialinę</a:t>
            </a:r>
            <a:r>
              <a:rPr lang="en-US" b="1" dirty="0">
                <a:solidFill>
                  <a:schemeClr val="accent4">
                    <a:lumMod val="50000"/>
                  </a:schemeClr>
                </a:solidFill>
              </a:rPr>
              <a:t> </a:t>
            </a:r>
            <a:r>
              <a:rPr lang="en-US" b="1" dirty="0" err="1">
                <a:solidFill>
                  <a:schemeClr val="accent4">
                    <a:lumMod val="50000"/>
                  </a:schemeClr>
                </a:solidFill>
              </a:rPr>
              <a:t>riziką</a:t>
            </a:r>
            <a:r>
              <a:rPr lang="en-US" b="1" dirty="0">
                <a:solidFill>
                  <a:schemeClr val="accent4">
                    <a:lumMod val="50000"/>
                  </a:schemeClr>
                </a:solidFill>
              </a:rPr>
              <a:t> </a:t>
            </a:r>
            <a:r>
              <a:rPr lang="en-US" b="1" dirty="0" err="1">
                <a:solidFill>
                  <a:schemeClr val="accent4">
                    <a:lumMod val="50000"/>
                  </a:schemeClr>
                </a:solidFill>
              </a:rPr>
              <a:t>patiriantys</a:t>
            </a:r>
            <a:r>
              <a:rPr lang="en-US" b="1" dirty="0">
                <a:solidFill>
                  <a:schemeClr val="accent4">
                    <a:lumMod val="50000"/>
                  </a:schemeClr>
                </a:solidFill>
              </a:rPr>
              <a:t> </a:t>
            </a:r>
            <a:r>
              <a:rPr lang="en-US" b="1" dirty="0" err="1">
                <a:solidFill>
                  <a:schemeClr val="accent4">
                    <a:lumMod val="50000"/>
                  </a:schemeClr>
                </a:solidFill>
              </a:rPr>
              <a:t>suaugę</a:t>
            </a:r>
            <a:r>
              <a:rPr lang="en-US" b="1" dirty="0">
                <a:solidFill>
                  <a:schemeClr val="accent4">
                    <a:lumMod val="50000"/>
                  </a:schemeClr>
                </a:solidFill>
              </a:rPr>
              <a:t> </a:t>
            </a:r>
            <a:r>
              <a:rPr lang="en-US" b="1" dirty="0" err="1">
                <a:solidFill>
                  <a:schemeClr val="accent4">
                    <a:lumMod val="50000"/>
                  </a:schemeClr>
                </a:solidFill>
              </a:rPr>
              <a:t>asmenys</a:t>
            </a:r>
            <a:r>
              <a:rPr lang="en-US" b="1" dirty="0">
                <a:solidFill>
                  <a:schemeClr val="accent4">
                    <a:lumMod val="50000"/>
                  </a:schemeClr>
                </a:solidFill>
              </a:rPr>
              <a:t>, </a:t>
            </a:r>
            <a:r>
              <a:rPr lang="en-US" b="1" dirty="0" err="1">
                <a:solidFill>
                  <a:schemeClr val="accent4">
                    <a:lumMod val="50000"/>
                  </a:schemeClr>
                </a:solidFill>
              </a:rPr>
              <a:t>socialinę</a:t>
            </a:r>
            <a:r>
              <a:rPr lang="en-US" b="1" dirty="0">
                <a:solidFill>
                  <a:schemeClr val="accent4">
                    <a:lumMod val="50000"/>
                  </a:schemeClr>
                </a:solidFill>
              </a:rPr>
              <a:t> </a:t>
            </a:r>
            <a:r>
              <a:rPr lang="en-US" b="1" dirty="0" err="1">
                <a:solidFill>
                  <a:schemeClr val="accent4">
                    <a:lumMod val="50000"/>
                  </a:schemeClr>
                </a:solidFill>
              </a:rPr>
              <a:t>riziką</a:t>
            </a:r>
            <a:r>
              <a:rPr lang="en-US" b="1" dirty="0">
                <a:solidFill>
                  <a:schemeClr val="accent4">
                    <a:lumMod val="50000"/>
                  </a:schemeClr>
                </a:solidFill>
              </a:rPr>
              <a:t> </a:t>
            </a:r>
            <a:r>
              <a:rPr lang="en-US" b="1" dirty="0" err="1">
                <a:solidFill>
                  <a:schemeClr val="accent4">
                    <a:lumMod val="50000"/>
                  </a:schemeClr>
                </a:solidFill>
              </a:rPr>
              <a:t>patiriančios</a:t>
            </a:r>
            <a:r>
              <a:rPr lang="en-US" b="1" dirty="0">
                <a:solidFill>
                  <a:schemeClr val="accent4">
                    <a:lumMod val="50000"/>
                  </a:schemeClr>
                </a:solidFill>
              </a:rPr>
              <a:t> </a:t>
            </a:r>
            <a:r>
              <a:rPr lang="en-US" b="1" dirty="0" err="1">
                <a:solidFill>
                  <a:schemeClr val="accent4">
                    <a:lumMod val="50000"/>
                  </a:schemeClr>
                </a:solidFill>
              </a:rPr>
              <a:t>šeimos</a:t>
            </a:r>
            <a:r>
              <a:rPr lang="en-US" b="1" dirty="0">
                <a:solidFill>
                  <a:schemeClr val="accent4">
                    <a:lumMod val="50000"/>
                  </a:schemeClr>
                </a:solidFill>
              </a:rPr>
              <a:t> </a:t>
            </a:r>
          </a:p>
          <a:p>
            <a:r>
              <a:rPr lang="lt-LT" b="1" dirty="0">
                <a:solidFill>
                  <a:schemeClr val="accent4">
                    <a:lumMod val="50000"/>
                  </a:schemeClr>
                </a:solidFill>
              </a:rPr>
              <a:t>esami ir buvę vaikų socialinės globos namų, bendruomeninių vaikų globos namų, specialiųjų internatinių mokyklų, šeimynų auklėtiniai </a:t>
            </a:r>
            <a:endParaRPr lang="en-US" b="1" dirty="0">
              <a:solidFill>
                <a:schemeClr val="accent4">
                  <a:lumMod val="50000"/>
                </a:schemeClr>
              </a:solidFill>
            </a:endParaRPr>
          </a:p>
          <a:p>
            <a:r>
              <a:rPr lang="en-US" b="1" dirty="0" err="1">
                <a:solidFill>
                  <a:schemeClr val="accent4">
                    <a:lumMod val="50000"/>
                  </a:schemeClr>
                </a:solidFill>
              </a:rPr>
              <a:t>nepasiturintys</a:t>
            </a:r>
            <a:r>
              <a:rPr lang="en-US" b="1" dirty="0">
                <a:solidFill>
                  <a:schemeClr val="accent4">
                    <a:lumMod val="50000"/>
                  </a:schemeClr>
                </a:solidFill>
              </a:rPr>
              <a:t> </a:t>
            </a:r>
            <a:r>
              <a:rPr lang="en-US" b="1" dirty="0" err="1">
                <a:solidFill>
                  <a:schemeClr val="accent4">
                    <a:lumMod val="50000"/>
                  </a:schemeClr>
                </a:solidFill>
              </a:rPr>
              <a:t>asmenys</a:t>
            </a:r>
            <a:r>
              <a:rPr lang="en-US" b="1" dirty="0">
                <a:solidFill>
                  <a:schemeClr val="accent4">
                    <a:lumMod val="50000"/>
                  </a:schemeClr>
                </a:solidFill>
              </a:rPr>
              <a:t> </a:t>
            </a:r>
            <a:r>
              <a:rPr lang="en-US" b="1" dirty="0" err="1">
                <a:solidFill>
                  <a:schemeClr val="accent4">
                    <a:lumMod val="50000"/>
                  </a:schemeClr>
                </a:solidFill>
              </a:rPr>
              <a:t>ir</a:t>
            </a:r>
            <a:r>
              <a:rPr lang="en-US" b="1" dirty="0">
                <a:solidFill>
                  <a:schemeClr val="accent4">
                    <a:lumMod val="50000"/>
                  </a:schemeClr>
                </a:solidFill>
              </a:rPr>
              <a:t> </a:t>
            </a:r>
            <a:r>
              <a:rPr lang="en-US" b="1" dirty="0" err="1">
                <a:solidFill>
                  <a:schemeClr val="accent4">
                    <a:lumMod val="50000"/>
                  </a:schemeClr>
                </a:solidFill>
              </a:rPr>
              <a:t>šeimos</a:t>
            </a:r>
            <a:endParaRPr lang="en-US" b="1" dirty="0">
              <a:solidFill>
                <a:schemeClr val="accent4">
                  <a:lumMod val="50000"/>
                </a:schemeClr>
              </a:solidFill>
            </a:endParaRPr>
          </a:p>
          <a:p>
            <a:r>
              <a:rPr lang="lt-LT" b="1" dirty="0">
                <a:solidFill>
                  <a:schemeClr val="accent4">
                    <a:lumMod val="50000"/>
                  </a:schemeClr>
                </a:solidFill>
              </a:rPr>
              <a:t>asmenys, kuriems yra suteiktas prieglobstis Lietuvos Respublikoje</a:t>
            </a:r>
            <a:endParaRPr lang="en-US" b="1" dirty="0">
              <a:solidFill>
                <a:schemeClr val="accent4">
                  <a:lumMod val="50000"/>
                </a:schemeClr>
              </a:solidFill>
            </a:endParaRPr>
          </a:p>
          <a:p>
            <a:r>
              <a:rPr lang="en-US" b="1" dirty="0" err="1">
                <a:solidFill>
                  <a:schemeClr val="accent4">
                    <a:lumMod val="50000"/>
                  </a:schemeClr>
                </a:solidFill>
              </a:rPr>
              <a:t>asmenys</a:t>
            </a:r>
            <a:r>
              <a:rPr lang="en-US" b="1" dirty="0">
                <a:solidFill>
                  <a:schemeClr val="accent4">
                    <a:lumMod val="50000"/>
                  </a:schemeClr>
                </a:solidFill>
              </a:rPr>
              <a:t> </a:t>
            </a:r>
            <a:r>
              <a:rPr lang="en-US" b="1" dirty="0" err="1">
                <a:solidFill>
                  <a:schemeClr val="accent4">
                    <a:lumMod val="50000"/>
                  </a:schemeClr>
                </a:solidFill>
              </a:rPr>
              <a:t>su</a:t>
            </a:r>
            <a:r>
              <a:rPr lang="en-US" b="1" dirty="0">
                <a:solidFill>
                  <a:schemeClr val="accent4">
                    <a:lumMod val="50000"/>
                  </a:schemeClr>
                </a:solidFill>
              </a:rPr>
              <a:t> </a:t>
            </a:r>
            <a:r>
              <a:rPr lang="en-US" b="1" dirty="0" err="1">
                <a:solidFill>
                  <a:schemeClr val="accent4">
                    <a:lumMod val="50000"/>
                  </a:schemeClr>
                </a:solidFill>
              </a:rPr>
              <a:t>negalia</a:t>
            </a:r>
            <a:endParaRPr lang="en-US" b="1" dirty="0">
              <a:solidFill>
                <a:schemeClr val="accent4">
                  <a:lumMod val="50000"/>
                </a:schemeClr>
              </a:solidFill>
            </a:endParaRPr>
          </a:p>
          <a:p>
            <a:r>
              <a:rPr lang="en-US" b="1" dirty="0" err="1">
                <a:solidFill>
                  <a:schemeClr val="accent4">
                    <a:lumMod val="50000"/>
                  </a:schemeClr>
                </a:solidFill>
              </a:rPr>
              <a:t>senyvo</a:t>
            </a:r>
            <a:r>
              <a:rPr lang="en-US" b="1" dirty="0">
                <a:solidFill>
                  <a:schemeClr val="accent4">
                    <a:lumMod val="50000"/>
                  </a:schemeClr>
                </a:solidFill>
              </a:rPr>
              <a:t> </a:t>
            </a:r>
            <a:r>
              <a:rPr lang="en-US" b="1" dirty="0" err="1">
                <a:solidFill>
                  <a:schemeClr val="accent4">
                    <a:lumMod val="50000"/>
                  </a:schemeClr>
                </a:solidFill>
              </a:rPr>
              <a:t>amžiaus</a:t>
            </a:r>
            <a:r>
              <a:rPr lang="en-US" b="1" dirty="0">
                <a:solidFill>
                  <a:schemeClr val="accent4">
                    <a:lumMod val="50000"/>
                  </a:schemeClr>
                </a:solidFill>
              </a:rPr>
              <a:t> </a:t>
            </a:r>
            <a:r>
              <a:rPr lang="en-US" b="1" dirty="0" err="1">
                <a:solidFill>
                  <a:schemeClr val="accent4">
                    <a:lumMod val="50000"/>
                  </a:schemeClr>
                </a:solidFill>
              </a:rPr>
              <a:t>asmenys</a:t>
            </a:r>
            <a:endParaRPr lang="en-US" b="1" dirty="0">
              <a:solidFill>
                <a:schemeClr val="accent4">
                  <a:lumMod val="50000"/>
                </a:schemeClr>
              </a:solidFill>
            </a:endParaRPr>
          </a:p>
          <a:p>
            <a:r>
              <a:rPr lang="lt-LT" b="1" dirty="0">
                <a:solidFill>
                  <a:schemeClr val="accent4">
                    <a:lumMod val="50000"/>
                  </a:schemeClr>
                </a:solidFill>
              </a:rPr>
              <a:t>tautinėms mažumoms priklausantys asmenys, kurie nemoka valstybinės kalbos arba kurie moka valstybinę kalbą ne aukštesniu kaip pradedančio vartotojo (A1 ar A2) lygiu</a:t>
            </a:r>
            <a:endParaRPr lang="en-US" b="1" dirty="0">
              <a:solidFill>
                <a:schemeClr val="accent4">
                  <a:lumMod val="50000"/>
                </a:schemeClr>
              </a:solidFill>
            </a:endParaRPr>
          </a:p>
          <a:p>
            <a:r>
              <a:rPr lang="en-US" b="1" dirty="0" err="1">
                <a:solidFill>
                  <a:schemeClr val="accent4">
                    <a:lumMod val="50000"/>
                  </a:schemeClr>
                </a:solidFill>
              </a:rPr>
              <a:t>Ir</a:t>
            </a:r>
            <a:r>
              <a:rPr lang="en-US" b="1" dirty="0">
                <a:solidFill>
                  <a:schemeClr val="accent4">
                    <a:lumMod val="50000"/>
                  </a:schemeClr>
                </a:solidFill>
              </a:rPr>
              <a:t> t.t.</a:t>
            </a:r>
          </a:p>
          <a:p>
            <a:endParaRPr lang="ru-RU" dirty="0"/>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865574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   </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7331" y="1203325"/>
            <a:ext cx="4351338" cy="4351338"/>
          </a:xfrm>
        </p:spPr>
      </p:pic>
      <p:pic>
        <p:nvPicPr>
          <p:cNvPr id="5" name="Рисунок 4"/>
          <p:cNvPicPr>
            <a:picLocks noChangeAspect="1"/>
          </p:cNvPicPr>
          <p:nvPr/>
        </p:nvPicPr>
        <p:blipFill>
          <a:blip r:embed="rId3"/>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1634235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fi-FI" sz="2800" dirty="0">
                <a:solidFill>
                  <a:schemeClr val="accent4">
                    <a:lumMod val="50000"/>
                  </a:schemeClr>
                </a:solidFill>
              </a:rPr>
              <a:t>SIEKTINI STEBĖSENOS RODIKLIAI / </a:t>
            </a:r>
            <a:r>
              <a:rPr lang="fi-FI" sz="2800" b="1" dirty="0">
                <a:solidFill>
                  <a:schemeClr val="accent4">
                    <a:lumMod val="50000"/>
                  </a:schemeClr>
                </a:solidFill>
              </a:rPr>
              <a:t>Kvietimas Nr. 11-175-K</a:t>
            </a:r>
            <a:endParaRPr lang="ru-RU" sz="2800" b="1" dirty="0">
              <a:solidFill>
                <a:schemeClr val="accent4">
                  <a:lumMod val="50000"/>
                </a:schemeClr>
              </a:solidFill>
            </a:endParaRPr>
          </a:p>
        </p:txBody>
      </p:sp>
      <p:pic>
        <p:nvPicPr>
          <p:cNvPr id="6" name="Рисунок 5"/>
          <p:cNvPicPr>
            <a:picLocks noChangeAspect="1"/>
          </p:cNvPicPr>
          <p:nvPr/>
        </p:nvPicPr>
        <p:blipFill>
          <a:blip r:embed="rId3"/>
          <a:stretch>
            <a:fillRect/>
          </a:stretch>
        </p:blipFill>
        <p:spPr>
          <a:xfrm>
            <a:off x="6532904" y="5795244"/>
            <a:ext cx="3095728" cy="744166"/>
          </a:xfrm>
          <a:prstGeom prst="rect">
            <a:avLst/>
          </a:prstGeom>
        </p:spPr>
      </p:pic>
      <p:graphicFrame>
        <p:nvGraphicFramePr>
          <p:cNvPr id="9" name="Objektas 8">
            <a:extLst>
              <a:ext uri="{FF2B5EF4-FFF2-40B4-BE49-F238E27FC236}">
                <a16:creationId xmlns:a16="http://schemas.microsoft.com/office/drawing/2014/main" xmlns="" id="{EA8D8DDE-17E9-EBCD-98A1-4D6E7A407832}"/>
              </a:ext>
            </a:extLst>
          </p:cNvPr>
          <p:cNvGraphicFramePr>
            <a:graphicFrameLocks noChangeAspect="1"/>
          </p:cNvGraphicFramePr>
          <p:nvPr>
            <p:extLst>
              <p:ext uri="{D42A27DB-BD31-4B8C-83A1-F6EECF244321}">
                <p14:modId xmlns:p14="http://schemas.microsoft.com/office/powerpoint/2010/main" val="3336606066"/>
              </p:ext>
            </p:extLst>
          </p:nvPr>
        </p:nvGraphicFramePr>
        <p:xfrm>
          <a:off x="609879" y="1362973"/>
          <a:ext cx="8656083" cy="3220529"/>
        </p:xfrm>
        <a:graphic>
          <a:graphicData uri="http://schemas.openxmlformats.org/presentationml/2006/ole">
            <mc:AlternateContent xmlns:mc="http://schemas.openxmlformats.org/markup-compatibility/2006">
              <mc:Choice xmlns:v="urn:schemas-microsoft-com:vml" Requires="v">
                <p:oleObj spid="_x0000_s1032" name="Worksheet" r:id="rId5" imgW="5658077" imgH="2105479" progId="Excel.Sheet.12">
                  <p:embed/>
                </p:oleObj>
              </mc:Choice>
              <mc:Fallback>
                <p:oleObj name="Worksheet" r:id="rId5" imgW="5658077" imgH="2105479" progId="Excel.Sheet.12">
                  <p:embed/>
                  <p:pic>
                    <p:nvPicPr>
                      <p:cNvPr id="9" name="Objektas 8">
                        <a:extLst>
                          <a:ext uri="{FF2B5EF4-FFF2-40B4-BE49-F238E27FC236}">
                            <a16:creationId xmlns:a16="http://schemas.microsoft.com/office/drawing/2014/main" xmlns="" id="{EA8D8DDE-17E9-EBCD-98A1-4D6E7A407832}"/>
                          </a:ext>
                        </a:extLst>
                      </p:cNvPr>
                      <p:cNvPicPr/>
                      <p:nvPr/>
                    </p:nvPicPr>
                    <p:blipFill>
                      <a:blip r:embed="rId6"/>
                      <a:stretch>
                        <a:fillRect/>
                      </a:stretch>
                    </p:blipFill>
                    <p:spPr>
                      <a:xfrm>
                        <a:off x="609879" y="1362973"/>
                        <a:ext cx="8656083" cy="3220529"/>
                      </a:xfrm>
                      <a:prstGeom prst="rect">
                        <a:avLst/>
                      </a:prstGeom>
                    </p:spPr>
                  </p:pic>
                </p:oleObj>
              </mc:Fallback>
            </mc:AlternateContent>
          </a:graphicData>
        </a:graphic>
      </p:graphicFrame>
    </p:spTree>
    <p:extLst>
      <p:ext uri="{BB962C8B-B14F-4D97-AF65-F5344CB8AC3E}">
        <p14:creationId xmlns:p14="http://schemas.microsoft.com/office/powerpoint/2010/main" val="2737252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fi-FI" sz="2800" dirty="0">
                <a:solidFill>
                  <a:schemeClr val="accent4">
                    <a:lumMod val="50000"/>
                  </a:schemeClr>
                </a:solidFill>
              </a:rPr>
              <a:t>Prioritetiniai projektų atrankos kriterijai</a:t>
            </a:r>
            <a:r>
              <a:rPr lang="lt-LT" sz="2800" dirty="0">
                <a:solidFill>
                  <a:schemeClr val="accent4">
                    <a:lumMod val="50000"/>
                  </a:schemeClr>
                </a:solidFill>
              </a:rPr>
              <a:t> - bendri</a:t>
            </a:r>
            <a:endParaRPr lang="ru-RU" sz="2800" dirty="0">
              <a:solidFill>
                <a:schemeClr val="accent4">
                  <a:lumMod val="50000"/>
                </a:schemeClr>
              </a:solidFill>
            </a:endParaRPr>
          </a:p>
        </p:txBody>
      </p:sp>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graphicFrame>
        <p:nvGraphicFramePr>
          <p:cNvPr id="7" name="Objektas 6">
            <a:extLst>
              <a:ext uri="{FF2B5EF4-FFF2-40B4-BE49-F238E27FC236}">
                <a16:creationId xmlns:a16="http://schemas.microsoft.com/office/drawing/2014/main" xmlns="" id="{FDC29399-E952-4447-278C-884499663CD8}"/>
              </a:ext>
            </a:extLst>
          </p:cNvPr>
          <p:cNvGraphicFramePr>
            <a:graphicFrameLocks noChangeAspect="1"/>
          </p:cNvGraphicFramePr>
          <p:nvPr>
            <p:extLst>
              <p:ext uri="{D42A27DB-BD31-4B8C-83A1-F6EECF244321}">
                <p14:modId xmlns:p14="http://schemas.microsoft.com/office/powerpoint/2010/main" val="3308140975"/>
              </p:ext>
            </p:extLst>
          </p:nvPr>
        </p:nvGraphicFramePr>
        <p:xfrm>
          <a:off x="666750" y="1191464"/>
          <a:ext cx="7348750" cy="4294936"/>
        </p:xfrm>
        <a:graphic>
          <a:graphicData uri="http://schemas.openxmlformats.org/presentationml/2006/ole">
            <mc:AlternateContent xmlns:mc="http://schemas.openxmlformats.org/markup-compatibility/2006">
              <mc:Choice xmlns:v="urn:schemas-microsoft-com:vml" Requires="v">
                <p:oleObj spid="_x0000_s2056" name="Worksheet" r:id="rId5" imgW="4286477" imgH="2505529" progId="Excel.Sheet.12">
                  <p:embed/>
                </p:oleObj>
              </mc:Choice>
              <mc:Fallback>
                <p:oleObj name="Worksheet" r:id="rId5" imgW="4286477" imgH="2505529" progId="Excel.Sheet.12">
                  <p:embed/>
                  <p:pic>
                    <p:nvPicPr>
                      <p:cNvPr id="7" name="Objektas 6">
                        <a:extLst>
                          <a:ext uri="{FF2B5EF4-FFF2-40B4-BE49-F238E27FC236}">
                            <a16:creationId xmlns:a16="http://schemas.microsoft.com/office/drawing/2014/main" xmlns="" id="{FDC29399-E952-4447-278C-884499663CD8}"/>
                          </a:ext>
                        </a:extLst>
                      </p:cNvPr>
                      <p:cNvPicPr/>
                      <p:nvPr/>
                    </p:nvPicPr>
                    <p:blipFill>
                      <a:blip r:embed="rId6"/>
                      <a:stretch>
                        <a:fillRect/>
                      </a:stretch>
                    </p:blipFill>
                    <p:spPr>
                      <a:xfrm>
                        <a:off x="666750" y="1191464"/>
                        <a:ext cx="7348750" cy="4294936"/>
                      </a:xfrm>
                      <a:prstGeom prst="rect">
                        <a:avLst/>
                      </a:prstGeom>
                    </p:spPr>
                  </p:pic>
                </p:oleObj>
              </mc:Fallback>
            </mc:AlternateContent>
          </a:graphicData>
        </a:graphic>
      </p:graphicFrame>
    </p:spTree>
    <p:extLst>
      <p:ext uri="{BB962C8B-B14F-4D97-AF65-F5344CB8AC3E}">
        <p14:creationId xmlns:p14="http://schemas.microsoft.com/office/powerpoint/2010/main" val="712910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bendri</a:t>
            </a:r>
            <a:endParaRPr lang="ru-RU" sz="2800" dirty="0">
              <a:solidFill>
                <a:schemeClr val="accent4">
                  <a:lumMod val="50000"/>
                </a:schemeClr>
              </a:solidFill>
            </a:endParaRPr>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
        <p:nvSpPr>
          <p:cNvPr id="9" name="Turinio vietos rezervavimo ženklas 8">
            <a:extLst>
              <a:ext uri="{FF2B5EF4-FFF2-40B4-BE49-F238E27FC236}">
                <a16:creationId xmlns:a16="http://schemas.microsoft.com/office/drawing/2014/main" xmlns="" id="{8D8204EC-77B0-89C9-AD5F-9A6AD3B66F6B}"/>
              </a:ext>
            </a:extLst>
          </p:cNvPr>
          <p:cNvSpPr>
            <a:spLocks noGrp="1"/>
          </p:cNvSpPr>
          <p:nvPr>
            <p:ph idx="1"/>
          </p:nvPr>
        </p:nvSpPr>
        <p:spPr>
          <a:xfrm>
            <a:off x="681039" y="1203536"/>
            <a:ext cx="8543925" cy="1194607"/>
          </a:xfrm>
        </p:spPr>
        <p:txBody>
          <a:bodyPr/>
          <a:lstStyle/>
          <a:p>
            <a:r>
              <a:rPr lang="it-IT" b="1" dirty="0">
                <a:solidFill>
                  <a:schemeClr val="accent4">
                    <a:lumMod val="50000"/>
                  </a:schemeClr>
                </a:solidFill>
              </a:rPr>
              <a:t>Projektu sprendžiama Visagino m. VVG strategijoje identifikuota problema</a:t>
            </a:r>
            <a:endParaRPr lang="lt-LT" b="1" dirty="0">
              <a:solidFill>
                <a:schemeClr val="accent4">
                  <a:lumMod val="50000"/>
                </a:schemeClr>
              </a:solidFill>
            </a:endParaRPr>
          </a:p>
          <a:p>
            <a:pPr lvl="1"/>
            <a:r>
              <a:rPr lang="lt-LT" i="1" dirty="0">
                <a:solidFill>
                  <a:schemeClr val="accent4">
                    <a:lumMod val="50000"/>
                  </a:schemeClr>
                </a:solidFill>
              </a:rPr>
              <a:t>Pareiškėjas turi aiškiai nurodyti ir aprašyti, kokia problema/-</a:t>
            </a:r>
            <a:r>
              <a:rPr lang="lt-LT" i="1" dirty="0" err="1">
                <a:solidFill>
                  <a:schemeClr val="accent4">
                    <a:lumMod val="50000"/>
                  </a:schemeClr>
                </a:solidFill>
              </a:rPr>
              <a:t>os</a:t>
            </a:r>
            <a:r>
              <a:rPr lang="lt-LT" i="1" dirty="0">
                <a:solidFill>
                  <a:schemeClr val="accent4">
                    <a:lumMod val="50000"/>
                  </a:schemeClr>
                </a:solidFill>
              </a:rPr>
              <a:t> būtų sprendžiamos, aprašyti priežastis, lėmusias projekto įgyvendinimą ir aiškiai nurodyti, kokias ir kaip Strategijoje iškeltas problemas projektas spręs.</a:t>
            </a:r>
          </a:p>
        </p:txBody>
      </p:sp>
      <p:sp>
        <p:nvSpPr>
          <p:cNvPr id="10" name="Turinio vietos rezervavimo ženklas 8">
            <a:extLst>
              <a:ext uri="{FF2B5EF4-FFF2-40B4-BE49-F238E27FC236}">
                <a16:creationId xmlns:a16="http://schemas.microsoft.com/office/drawing/2014/main" xmlns="" id="{A349C340-2109-98D7-CCF6-CA153BA645A9}"/>
              </a:ext>
            </a:extLst>
          </p:cNvPr>
          <p:cNvSpPr txBox="1">
            <a:spLocks/>
          </p:cNvSpPr>
          <p:nvPr/>
        </p:nvSpPr>
        <p:spPr>
          <a:xfrm>
            <a:off x="681039" y="2530416"/>
            <a:ext cx="8543925" cy="2800708"/>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Nepaisant didelio skaičiaus skirtingų tautybių ir pilietybių, kalbinė padėtis Visagine yra mažiau poliarizuota. 67,0 proc. gyventojų gimtąją kalbą nurodė rusų, 19,6 proc. – lietuvių, 5,2 proc. – lenkų, tik 2,8 proc. – baltarusių. Dar 2,1 proc. gyventojų nurodė, kad turi dvi gimtąsias kalbas. 37,8 proc. gyventojų nurodė mokantys valstybinę lietuvių kalbą. Kitos mokamos užsienio kalbos buvo rusų (26,2 proc.), anglų (19,1 proc.) ir lenkų (11,1 proc.) (R5). </a:t>
            </a:r>
          </a:p>
          <a:p>
            <a:pPr marL="457200" lvl="1" indent="0">
              <a:buNone/>
            </a:pPr>
            <a:r>
              <a:rPr lang="lt-LT" i="1" dirty="0">
                <a:solidFill>
                  <a:schemeClr val="accent4">
                    <a:lumMod val="50000"/>
                  </a:schemeClr>
                </a:solidFill>
              </a:rPr>
              <a:t>Todėl</a:t>
            </a:r>
          </a:p>
          <a:p>
            <a:pPr marL="457200" lvl="1" indent="0">
              <a:buNone/>
            </a:pPr>
            <a:r>
              <a:rPr lang="lt-LT" i="1" dirty="0">
                <a:solidFill>
                  <a:schemeClr val="accent4">
                    <a:lumMod val="50000"/>
                  </a:schemeClr>
                </a:solidFill>
              </a:rPr>
              <a:t>Matome poreikį teikti informaciją lietuvių, rusų ir ukrainiečių kalbomis, nes tokių problemų iškyla dirbant su tiksline grupe.</a:t>
            </a:r>
          </a:p>
        </p:txBody>
      </p:sp>
    </p:spTree>
    <p:extLst>
      <p:ext uri="{BB962C8B-B14F-4D97-AF65-F5344CB8AC3E}">
        <p14:creationId xmlns:p14="http://schemas.microsoft.com/office/powerpoint/2010/main" val="2179800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DA25E8-832B-EBE1-4717-49D20D785F60}"/>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863A566-47F7-D504-DAEA-2E49836186B1}"/>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bendri</a:t>
            </a:r>
            <a:endParaRPr lang="ru-RU" sz="2800" dirty="0">
              <a:solidFill>
                <a:schemeClr val="accent4">
                  <a:lumMod val="50000"/>
                </a:schemeClr>
              </a:solidFill>
            </a:endParaRPr>
          </a:p>
        </p:txBody>
      </p:sp>
      <p:sp>
        <p:nvSpPr>
          <p:cNvPr id="9" name="Turinio vietos rezervavimo ženklas 8">
            <a:extLst>
              <a:ext uri="{FF2B5EF4-FFF2-40B4-BE49-F238E27FC236}">
                <a16:creationId xmlns:a16="http://schemas.microsoft.com/office/drawing/2014/main" xmlns="" id="{75A9539C-94AE-BF42-1D53-48711B1AABA9}"/>
              </a:ext>
            </a:extLst>
          </p:cNvPr>
          <p:cNvSpPr>
            <a:spLocks noGrp="1"/>
          </p:cNvSpPr>
          <p:nvPr>
            <p:ph idx="1"/>
          </p:nvPr>
        </p:nvSpPr>
        <p:spPr>
          <a:xfrm>
            <a:off x="681039" y="1203536"/>
            <a:ext cx="8543925" cy="1194607"/>
          </a:xfrm>
        </p:spPr>
        <p:txBody>
          <a:bodyPr>
            <a:normAutofit/>
          </a:bodyPr>
          <a:lstStyle/>
          <a:p>
            <a:r>
              <a:rPr lang="lt-LT" b="1" dirty="0">
                <a:solidFill>
                  <a:schemeClr val="accent4">
                    <a:lumMod val="50000"/>
                  </a:schemeClr>
                </a:solidFill>
              </a:rPr>
              <a:t>Projekte numatytos veiklos arba priemonės, skirtos valstybinės kalbos įgūdžiams tobulinti</a:t>
            </a:r>
          </a:p>
          <a:p>
            <a:pPr lvl="1"/>
            <a:r>
              <a:rPr lang="lt-LT" i="1" dirty="0">
                <a:solidFill>
                  <a:schemeClr val="accent4">
                    <a:lumMod val="50000"/>
                  </a:schemeClr>
                </a:solidFill>
              </a:rPr>
              <a:t>Pareiškėjas turi aprašyti planuojamas veiklas, aiškiai nurodant, kaip suplanuotos veiklos prisidės prie valstybinės kalbos vartojimo skatinimo, bei nurodyti priemones, kurios bus pasitelkiamos užtikrinant šio rezultato pasiekimą</a:t>
            </a:r>
          </a:p>
        </p:txBody>
      </p:sp>
      <p:sp>
        <p:nvSpPr>
          <p:cNvPr id="10" name="Turinio vietos rezervavimo ženklas 8">
            <a:extLst>
              <a:ext uri="{FF2B5EF4-FFF2-40B4-BE49-F238E27FC236}">
                <a16:creationId xmlns:a16="http://schemas.microsoft.com/office/drawing/2014/main" xmlns="" id="{79E331D1-7C3C-C30D-FCC8-ECE4C572161B}"/>
              </a:ext>
            </a:extLst>
          </p:cNvPr>
          <p:cNvSpPr txBox="1">
            <a:spLocks/>
          </p:cNvSpPr>
          <p:nvPr/>
        </p:nvSpPr>
        <p:spPr>
          <a:xfrm>
            <a:off x="681039" y="2398143"/>
            <a:ext cx="8543925" cy="4065916"/>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Nepaisant didelio skaičiaus skirtingų tautybių ir pilietybių, kalbinė padėtis Visagine yra mažiau poliarizuota. 67,0 proc. gyventojų gimtąją kalbą nurodė rusų, 19,6 proc. – lietuvių, 5,2 proc. – lenkų, tik 2,8 proc. – baltarusių. Dar 2,1 proc. gyventojų nurodė, kad turi dvi gimtąsias kalbas. 37,8 proc. gyventojų nurodė mokantys valstybinę lietuvių kalbą. Kitos mokamos užsienio kalbos buvo rusų (26,2 proc.), anglų (19,1 proc.) ir lenkų (11,1 proc.) (R5). </a:t>
            </a:r>
          </a:p>
          <a:p>
            <a:pPr marL="457200" lvl="1" indent="0">
              <a:buNone/>
            </a:pPr>
            <a:r>
              <a:rPr lang="lt-LT" i="1" dirty="0">
                <a:solidFill>
                  <a:schemeClr val="accent4">
                    <a:lumMod val="50000"/>
                  </a:schemeClr>
                </a:solidFill>
              </a:rPr>
              <a:t>Todėl</a:t>
            </a:r>
          </a:p>
          <a:p>
            <a:pPr marL="457200" lvl="1" indent="0">
              <a:buNone/>
            </a:pPr>
            <a:r>
              <a:rPr lang="lt-LT" i="1" dirty="0">
                <a:solidFill>
                  <a:schemeClr val="accent4">
                    <a:lumMod val="50000"/>
                  </a:schemeClr>
                </a:solidFill>
              </a:rPr>
              <a:t>Matome poreikį teikti informaciją lietuvių, rusų ir ukrainiečių kalbomis, nes tokių problemų iškyla dirbant su tiksline grupe.</a:t>
            </a:r>
          </a:p>
          <a:p>
            <a:pPr marL="457200" lvl="1" indent="0">
              <a:buNone/>
            </a:pPr>
            <a:r>
              <a:rPr lang="lt-LT" i="1" dirty="0">
                <a:solidFill>
                  <a:schemeClr val="accent4">
                    <a:lumMod val="50000"/>
                  </a:schemeClr>
                </a:solidFill>
              </a:rPr>
              <a:t>Todėl</a:t>
            </a:r>
          </a:p>
          <a:p>
            <a:pPr marL="457200" lvl="1" indent="0">
              <a:buNone/>
            </a:pPr>
            <a:r>
              <a:rPr lang="lt-LT" i="1" dirty="0">
                <a:solidFill>
                  <a:schemeClr val="accent4">
                    <a:lumMod val="50000"/>
                  </a:schemeClr>
                </a:solidFill>
              </a:rPr>
              <a:t>Organizuosime kalbos įgūdžių tobulinimo užsiėmimus, kuriuose dalyvaus mišri dalyvių grupė ir užsiėmimai vyks lietuvių kalba</a:t>
            </a:r>
          </a:p>
        </p:txBody>
      </p:sp>
      <p:pic>
        <p:nvPicPr>
          <p:cNvPr id="4" name="Рисунок 3">
            <a:extLst>
              <a:ext uri="{FF2B5EF4-FFF2-40B4-BE49-F238E27FC236}">
                <a16:creationId xmlns:a16="http://schemas.microsoft.com/office/drawing/2014/main" xmlns="" id="{337EFFD4-4C44-52FB-8AE1-6D33D1768DE4}"/>
              </a:ext>
            </a:extLst>
          </p:cNvPr>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710183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D57F23-0FE8-441F-3831-47986CB233FF}"/>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921DEE3-76AD-FE9A-56CD-1208D7618327}"/>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bendri</a:t>
            </a:r>
            <a:endParaRPr lang="ru-RU" sz="2800" dirty="0">
              <a:solidFill>
                <a:schemeClr val="accent4">
                  <a:lumMod val="50000"/>
                </a:schemeClr>
              </a:solidFill>
            </a:endParaRPr>
          </a:p>
        </p:txBody>
      </p:sp>
      <p:pic>
        <p:nvPicPr>
          <p:cNvPr id="4" name="Рисунок 3">
            <a:extLst>
              <a:ext uri="{FF2B5EF4-FFF2-40B4-BE49-F238E27FC236}">
                <a16:creationId xmlns:a16="http://schemas.microsoft.com/office/drawing/2014/main" xmlns="" id="{C94CE24A-B6EC-6498-D779-11B07C613504}"/>
              </a:ext>
            </a:extLst>
          </p:cNvPr>
          <p:cNvPicPr>
            <a:picLocks noChangeAspect="1"/>
          </p:cNvPicPr>
          <p:nvPr/>
        </p:nvPicPr>
        <p:blipFill>
          <a:blip r:embed="rId2"/>
          <a:stretch>
            <a:fillRect/>
          </a:stretch>
        </p:blipFill>
        <p:spPr>
          <a:xfrm>
            <a:off x="6532904" y="5795244"/>
            <a:ext cx="3095728" cy="744166"/>
          </a:xfrm>
          <a:prstGeom prst="rect">
            <a:avLst/>
          </a:prstGeom>
        </p:spPr>
      </p:pic>
      <p:sp>
        <p:nvSpPr>
          <p:cNvPr id="9" name="Turinio vietos rezervavimo ženklas 8">
            <a:extLst>
              <a:ext uri="{FF2B5EF4-FFF2-40B4-BE49-F238E27FC236}">
                <a16:creationId xmlns:a16="http://schemas.microsoft.com/office/drawing/2014/main" xmlns="" id="{158CD8BD-2BA0-5453-260F-F99D0B67F7D4}"/>
              </a:ext>
            </a:extLst>
          </p:cNvPr>
          <p:cNvSpPr>
            <a:spLocks noGrp="1"/>
          </p:cNvSpPr>
          <p:nvPr>
            <p:ph idx="1"/>
          </p:nvPr>
        </p:nvSpPr>
        <p:spPr>
          <a:xfrm>
            <a:off x="681039" y="1203536"/>
            <a:ext cx="8543925" cy="1194607"/>
          </a:xfrm>
        </p:spPr>
        <p:txBody>
          <a:bodyPr>
            <a:normAutofit fontScale="92500"/>
          </a:bodyPr>
          <a:lstStyle/>
          <a:p>
            <a:r>
              <a:rPr lang="lt-LT" b="1" dirty="0">
                <a:solidFill>
                  <a:schemeClr val="accent4">
                    <a:lumMod val="50000"/>
                  </a:schemeClr>
                </a:solidFill>
              </a:rPr>
              <a:t>Pareiškėjo patirtis vykdant nurodytą ar panašią veiklą </a:t>
            </a:r>
          </a:p>
          <a:p>
            <a:pPr lvl="1"/>
            <a:r>
              <a:rPr lang="lt-LT" i="1" dirty="0">
                <a:solidFill>
                  <a:schemeClr val="accent4">
                    <a:lumMod val="50000"/>
                  </a:schemeClr>
                </a:solidFill>
              </a:rPr>
              <a:t>Pareiškėjas turi aprašyti savo veiklą, susijusią su planuojama, aiškiai nurodant, nuo kada tokia veikla teikiama, kokios veiklos apimtys, ar yra dalyvavęs kituose VVG projektuose, kokia projekto vertė. Veiklos apimčiai pagrįsti gali pateikti nuorodą į vykdytą projektą. </a:t>
            </a:r>
          </a:p>
        </p:txBody>
      </p:sp>
      <p:sp>
        <p:nvSpPr>
          <p:cNvPr id="10" name="Turinio vietos rezervavimo ženklas 8">
            <a:extLst>
              <a:ext uri="{FF2B5EF4-FFF2-40B4-BE49-F238E27FC236}">
                <a16:creationId xmlns:a16="http://schemas.microsoft.com/office/drawing/2014/main" xmlns="" id="{BAEC1943-2EDC-A779-000E-12E0131A9CA1}"/>
              </a:ext>
            </a:extLst>
          </p:cNvPr>
          <p:cNvSpPr txBox="1">
            <a:spLocks/>
          </p:cNvSpPr>
          <p:nvPr/>
        </p:nvSpPr>
        <p:spPr>
          <a:xfrm>
            <a:off x="681039" y="2530416"/>
            <a:ext cx="8543925" cy="2800708"/>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Teikiame XXX socialines paslaugas, kurias per praėjusius metus gavo Y tikslinės grupės žmonių. </a:t>
            </a:r>
          </a:p>
          <a:p>
            <a:pPr lvl="1"/>
            <a:r>
              <a:rPr lang="lt-LT" i="1" dirty="0">
                <a:solidFill>
                  <a:schemeClr val="accent4">
                    <a:lumMod val="50000"/>
                  </a:schemeClr>
                </a:solidFill>
              </a:rPr>
              <a:t>2023 m., vykdėme projektą „Vienas“, finansuotą „X Ambasados“, kuriame dalyvavo Y tikslinės grupės atstovų, o projekto metu pasiekėme šių rezultatų...</a:t>
            </a:r>
          </a:p>
          <a:p>
            <a:pPr lvl="1"/>
            <a:r>
              <a:rPr lang="lt-LT" i="1" dirty="0">
                <a:solidFill>
                  <a:schemeClr val="accent4">
                    <a:lumMod val="50000"/>
                  </a:schemeClr>
                </a:solidFill>
              </a:rPr>
              <a:t>Bendradarbiaujame su...</a:t>
            </a:r>
          </a:p>
          <a:p>
            <a:pPr lvl="1"/>
            <a:r>
              <a:rPr lang="lt-LT" i="1" dirty="0">
                <a:solidFill>
                  <a:schemeClr val="accent4">
                    <a:lumMod val="50000"/>
                  </a:schemeClr>
                </a:solidFill>
              </a:rPr>
              <a:t>Teikiame akredituotas paslaugas, kuriomis per 2023 metus pasinaudojo XX žmonių...</a:t>
            </a:r>
          </a:p>
          <a:p>
            <a:pPr lvl="1"/>
            <a:r>
              <a:rPr lang="lt-LT" i="1" dirty="0">
                <a:solidFill>
                  <a:schemeClr val="accent4">
                    <a:lumMod val="50000"/>
                  </a:schemeClr>
                </a:solidFill>
              </a:rPr>
              <a:t>Organizuojame nuolatines veiklas – užsiėmimai vyksta 2 kartu per savaitę, juose dalyvauja XXX žmonių...</a:t>
            </a:r>
          </a:p>
        </p:txBody>
      </p:sp>
    </p:spTree>
    <p:extLst>
      <p:ext uri="{BB962C8B-B14F-4D97-AF65-F5344CB8AC3E}">
        <p14:creationId xmlns:p14="http://schemas.microsoft.com/office/powerpoint/2010/main" val="3921386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BDBE2E-CBDA-E4EE-F58E-EE3ED8834694}"/>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8C8965E-2CE4-A79C-3D54-CE1C065C7B85}"/>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bendri</a:t>
            </a:r>
            <a:endParaRPr lang="ru-RU" sz="2800" dirty="0">
              <a:solidFill>
                <a:schemeClr val="accent4">
                  <a:lumMod val="50000"/>
                </a:schemeClr>
              </a:solidFill>
            </a:endParaRPr>
          </a:p>
        </p:txBody>
      </p:sp>
      <p:pic>
        <p:nvPicPr>
          <p:cNvPr id="4" name="Рисунок 3">
            <a:extLst>
              <a:ext uri="{FF2B5EF4-FFF2-40B4-BE49-F238E27FC236}">
                <a16:creationId xmlns:a16="http://schemas.microsoft.com/office/drawing/2014/main" xmlns="" id="{B954DCBF-E08D-E331-FB56-354710A11C2E}"/>
              </a:ext>
            </a:extLst>
          </p:cNvPr>
          <p:cNvPicPr>
            <a:picLocks noChangeAspect="1"/>
          </p:cNvPicPr>
          <p:nvPr/>
        </p:nvPicPr>
        <p:blipFill>
          <a:blip r:embed="rId2"/>
          <a:stretch>
            <a:fillRect/>
          </a:stretch>
        </p:blipFill>
        <p:spPr>
          <a:xfrm>
            <a:off x="6532904" y="5795244"/>
            <a:ext cx="3095728" cy="744166"/>
          </a:xfrm>
          <a:prstGeom prst="rect">
            <a:avLst/>
          </a:prstGeom>
        </p:spPr>
      </p:pic>
      <p:sp>
        <p:nvSpPr>
          <p:cNvPr id="9" name="Turinio vietos rezervavimo ženklas 8">
            <a:extLst>
              <a:ext uri="{FF2B5EF4-FFF2-40B4-BE49-F238E27FC236}">
                <a16:creationId xmlns:a16="http://schemas.microsoft.com/office/drawing/2014/main" xmlns="" id="{7B5E2CE2-3EC6-8D6A-3F24-936D0216909A}"/>
              </a:ext>
            </a:extLst>
          </p:cNvPr>
          <p:cNvSpPr>
            <a:spLocks noGrp="1"/>
          </p:cNvSpPr>
          <p:nvPr>
            <p:ph idx="1"/>
          </p:nvPr>
        </p:nvSpPr>
        <p:spPr>
          <a:xfrm>
            <a:off x="681039" y="1203536"/>
            <a:ext cx="8543925" cy="1194607"/>
          </a:xfrm>
        </p:spPr>
        <p:txBody>
          <a:bodyPr>
            <a:normAutofit/>
          </a:bodyPr>
          <a:lstStyle/>
          <a:p>
            <a:r>
              <a:rPr lang="pt-BR" b="1" dirty="0">
                <a:solidFill>
                  <a:schemeClr val="accent4">
                    <a:lumMod val="50000"/>
                  </a:schemeClr>
                </a:solidFill>
              </a:rPr>
              <a:t>Numatytas didesnis pareiškėjo ir/ar partnerio prisidėjimas prie projekto</a:t>
            </a:r>
            <a:endParaRPr lang="lt-LT" b="1" dirty="0">
              <a:solidFill>
                <a:schemeClr val="accent4">
                  <a:lumMod val="50000"/>
                </a:schemeClr>
              </a:solidFill>
            </a:endParaRPr>
          </a:p>
          <a:p>
            <a:pPr lvl="1"/>
            <a:r>
              <a:rPr lang="lt-LT" i="1" dirty="0">
                <a:solidFill>
                  <a:schemeClr val="accent4">
                    <a:lumMod val="50000"/>
                  </a:schemeClr>
                </a:solidFill>
              </a:rPr>
              <a:t>Vertinamas pareiškėjo nuosavas indėlis. Tinkamumo finansuoti vertinimo metu pasikeitus projekto vertei, išlaikomas pradinis intensyvumas. </a:t>
            </a:r>
          </a:p>
        </p:txBody>
      </p:sp>
      <p:sp>
        <p:nvSpPr>
          <p:cNvPr id="10" name="Turinio vietos rezervavimo ženklas 8">
            <a:extLst>
              <a:ext uri="{FF2B5EF4-FFF2-40B4-BE49-F238E27FC236}">
                <a16:creationId xmlns:a16="http://schemas.microsoft.com/office/drawing/2014/main" xmlns="" id="{B5ADE71D-DD36-41AB-C3ED-656E438249DD}"/>
              </a:ext>
            </a:extLst>
          </p:cNvPr>
          <p:cNvSpPr txBox="1">
            <a:spLocks/>
          </p:cNvSpPr>
          <p:nvPr/>
        </p:nvSpPr>
        <p:spPr>
          <a:xfrm>
            <a:off x="761552" y="3631643"/>
            <a:ext cx="8543925" cy="1814499"/>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Svarbu:</a:t>
            </a:r>
          </a:p>
          <a:p>
            <a:pPr lvl="1"/>
            <a:r>
              <a:rPr lang="lt-LT" i="1" dirty="0">
                <a:solidFill>
                  <a:schemeClr val="accent4">
                    <a:lumMod val="50000"/>
                  </a:schemeClr>
                </a:solidFill>
              </a:rPr>
              <a:t>Savanoriško darbo įkainis – 5,76 Eur. (703 valandos)</a:t>
            </a:r>
          </a:p>
          <a:p>
            <a:pPr lvl="1"/>
            <a:r>
              <a:rPr lang="lt-LT" i="1" dirty="0">
                <a:solidFill>
                  <a:schemeClr val="accent4">
                    <a:lumMod val="50000"/>
                  </a:schemeClr>
                </a:solidFill>
              </a:rPr>
              <a:t>Gali prisidėti turto naudojimu, patalpomis, darbo užmokesčiu ir pan.</a:t>
            </a:r>
          </a:p>
          <a:p>
            <a:pPr lvl="1"/>
            <a:r>
              <a:rPr lang="lt-LT" i="1" dirty="0">
                <a:solidFill>
                  <a:schemeClr val="accent4">
                    <a:lumMod val="50000"/>
                  </a:schemeClr>
                </a:solidFill>
              </a:rPr>
              <a:t>Gali prisidėti pinigais.</a:t>
            </a:r>
          </a:p>
          <a:p>
            <a:pPr lvl="1"/>
            <a:r>
              <a:rPr lang="lt-LT" b="1" i="1" dirty="0">
                <a:solidFill>
                  <a:srgbClr val="FF0000"/>
                </a:solidFill>
              </a:rPr>
              <a:t>Negali būti dvigubo finansavimo!</a:t>
            </a:r>
          </a:p>
        </p:txBody>
      </p:sp>
    </p:spTree>
    <p:extLst>
      <p:ext uri="{BB962C8B-B14F-4D97-AF65-F5344CB8AC3E}">
        <p14:creationId xmlns:p14="http://schemas.microsoft.com/office/powerpoint/2010/main" val="1563867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A2D2C0-1582-DD73-E55A-57FF60937D0F}"/>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4CF149D-C187-EA95-5746-09D348EA8053}"/>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bendri</a:t>
            </a:r>
            <a:endParaRPr lang="ru-RU" sz="2800" dirty="0">
              <a:solidFill>
                <a:schemeClr val="accent4">
                  <a:lumMod val="50000"/>
                </a:schemeClr>
              </a:solidFill>
            </a:endParaRPr>
          </a:p>
        </p:txBody>
      </p:sp>
      <p:sp>
        <p:nvSpPr>
          <p:cNvPr id="9" name="Turinio vietos rezervavimo ženklas 8">
            <a:extLst>
              <a:ext uri="{FF2B5EF4-FFF2-40B4-BE49-F238E27FC236}">
                <a16:creationId xmlns:a16="http://schemas.microsoft.com/office/drawing/2014/main" xmlns="" id="{8C98FB7E-E70F-361D-C2E9-0F003303032E}"/>
              </a:ext>
            </a:extLst>
          </p:cNvPr>
          <p:cNvSpPr>
            <a:spLocks noGrp="1"/>
          </p:cNvSpPr>
          <p:nvPr>
            <p:ph idx="1"/>
          </p:nvPr>
        </p:nvSpPr>
        <p:spPr>
          <a:xfrm>
            <a:off x="681039" y="1203536"/>
            <a:ext cx="8543925" cy="981822"/>
          </a:xfrm>
        </p:spPr>
        <p:txBody>
          <a:bodyPr>
            <a:normAutofit/>
          </a:bodyPr>
          <a:lstStyle/>
          <a:p>
            <a:r>
              <a:rPr lang="lt-LT" b="1" dirty="0">
                <a:solidFill>
                  <a:schemeClr val="accent4">
                    <a:lumMod val="50000"/>
                  </a:schemeClr>
                </a:solidFill>
              </a:rPr>
              <a:t>Numatytos veiklos, susijusios su bendradarbiavimo tinklų kūrimu</a:t>
            </a:r>
          </a:p>
          <a:p>
            <a:pPr lvl="1"/>
            <a:r>
              <a:rPr lang="lt-LT" i="1" dirty="0">
                <a:solidFill>
                  <a:schemeClr val="accent4">
                    <a:lumMod val="50000"/>
                  </a:schemeClr>
                </a:solidFill>
              </a:rPr>
              <a:t>Pareiškėjas turi aiškiai nurodyti, kiek ir kokių veiklų vykdys su kita miesto VVG ar joje veikiančia NVO . </a:t>
            </a:r>
          </a:p>
        </p:txBody>
      </p:sp>
      <p:sp>
        <p:nvSpPr>
          <p:cNvPr id="10" name="Turinio vietos rezervavimo ženklas 8">
            <a:extLst>
              <a:ext uri="{FF2B5EF4-FFF2-40B4-BE49-F238E27FC236}">
                <a16:creationId xmlns:a16="http://schemas.microsoft.com/office/drawing/2014/main" xmlns="" id="{91513592-0C3D-7721-6D82-E11E0BD66BF5}"/>
              </a:ext>
            </a:extLst>
          </p:cNvPr>
          <p:cNvSpPr txBox="1">
            <a:spLocks/>
          </p:cNvSpPr>
          <p:nvPr/>
        </p:nvSpPr>
        <p:spPr>
          <a:xfrm>
            <a:off x="681037" y="2233661"/>
            <a:ext cx="8543925" cy="2081841"/>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Planuojame 2 bendras veiklas – organizuosime varžybas Visagine, į kurias atvyks partneriai iš Druskininkų – dalyvaus X Visagino tikslinės grupės atstovų ir Y dalyvių iš Druskininkų; </a:t>
            </a:r>
          </a:p>
          <a:p>
            <a:pPr lvl="1"/>
            <a:r>
              <a:rPr lang="lt-LT" i="1" dirty="0">
                <a:solidFill>
                  <a:schemeClr val="accent4">
                    <a:lumMod val="50000"/>
                  </a:schemeClr>
                </a:solidFill>
              </a:rPr>
              <a:t>Vyksime į Druskininkus pasidalinti gerosios praktikos pavyzdžiais – X Visagino tikslinės grupės atstovų aplankys centrą „Globa“ bei dalyvaus edukacijoje „Duonos kepimas“ </a:t>
            </a:r>
          </a:p>
        </p:txBody>
      </p:sp>
      <p:sp>
        <p:nvSpPr>
          <p:cNvPr id="3" name="Turinio vietos rezervavimo ženklas 8">
            <a:extLst>
              <a:ext uri="{FF2B5EF4-FFF2-40B4-BE49-F238E27FC236}">
                <a16:creationId xmlns:a16="http://schemas.microsoft.com/office/drawing/2014/main" xmlns="" id="{CCF1AF6B-0A76-A068-549E-8D51EDEE3BF5}"/>
              </a:ext>
            </a:extLst>
          </p:cNvPr>
          <p:cNvSpPr txBox="1">
            <a:spLocks/>
          </p:cNvSpPr>
          <p:nvPr/>
        </p:nvSpPr>
        <p:spPr>
          <a:xfrm>
            <a:off x="681037" y="4437280"/>
            <a:ext cx="8543925" cy="1253364"/>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rgbClr val="FF0000"/>
                </a:solidFill>
              </a:rPr>
              <a:t>Svarbu:</a:t>
            </a:r>
          </a:p>
          <a:p>
            <a:pPr lvl="1"/>
            <a:r>
              <a:rPr lang="lt-LT" i="1" dirty="0">
                <a:solidFill>
                  <a:schemeClr val="accent4">
                    <a:lumMod val="50000"/>
                  </a:schemeClr>
                </a:solidFill>
              </a:rPr>
              <a:t>Reikia jungtinės veiklos sutarties; </a:t>
            </a:r>
          </a:p>
          <a:p>
            <a:pPr lvl="1"/>
            <a:r>
              <a:rPr lang="lt-LT" i="1" dirty="0">
                <a:solidFill>
                  <a:schemeClr val="accent4">
                    <a:lumMod val="50000"/>
                  </a:schemeClr>
                </a:solidFill>
              </a:rPr>
              <a:t>Partnerio dalyviams nekeliami tikslinės grupės reikalavimai</a:t>
            </a:r>
          </a:p>
        </p:txBody>
      </p:sp>
      <p:pic>
        <p:nvPicPr>
          <p:cNvPr id="4" name="Рисунок 3">
            <a:extLst>
              <a:ext uri="{FF2B5EF4-FFF2-40B4-BE49-F238E27FC236}">
                <a16:creationId xmlns:a16="http://schemas.microsoft.com/office/drawing/2014/main" xmlns="" id="{DAF0B446-D4DB-F1C2-A15F-C25B2889C388}"/>
              </a:ext>
            </a:extLst>
          </p:cNvPr>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102701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F8283F-48A5-3111-7C18-CACD618BA4B3}"/>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7214442-28EE-CDCD-9E4A-C0B0306B16BE}"/>
              </a:ext>
            </a:extLst>
          </p:cNvPr>
          <p:cNvSpPr>
            <a:spLocks noGrp="1"/>
          </p:cNvSpPr>
          <p:nvPr>
            <p:ph type="title"/>
          </p:nvPr>
        </p:nvSpPr>
        <p:spPr/>
        <p:txBody>
          <a:bodyPr>
            <a:normAutofit/>
          </a:bodyPr>
          <a:lstStyle/>
          <a:p>
            <a:r>
              <a:rPr lang="fi-FI" sz="2800" dirty="0">
                <a:solidFill>
                  <a:schemeClr val="accent4">
                    <a:lumMod val="50000"/>
                  </a:schemeClr>
                </a:solidFill>
              </a:rPr>
              <a:t>Prioritetiniai projektų atrankos kriterijai</a:t>
            </a:r>
            <a:r>
              <a:rPr lang="lt-LT" sz="2800" dirty="0">
                <a:solidFill>
                  <a:schemeClr val="accent4">
                    <a:lumMod val="50000"/>
                  </a:schemeClr>
                </a:solidFill>
              </a:rPr>
              <a:t> - dalyviai</a:t>
            </a:r>
            <a:endParaRPr lang="ru-RU" sz="2800" dirty="0">
              <a:solidFill>
                <a:schemeClr val="accent4">
                  <a:lumMod val="50000"/>
                </a:schemeClr>
              </a:solidFill>
            </a:endParaRPr>
          </a:p>
        </p:txBody>
      </p:sp>
      <p:pic>
        <p:nvPicPr>
          <p:cNvPr id="4" name="Рисунок 3">
            <a:extLst>
              <a:ext uri="{FF2B5EF4-FFF2-40B4-BE49-F238E27FC236}">
                <a16:creationId xmlns:a16="http://schemas.microsoft.com/office/drawing/2014/main" xmlns="" id="{EFFC3F4C-45CB-D00C-FBF4-D23636152948}"/>
              </a:ext>
            </a:extLst>
          </p:cNvPr>
          <p:cNvPicPr>
            <a:picLocks noChangeAspect="1"/>
          </p:cNvPicPr>
          <p:nvPr/>
        </p:nvPicPr>
        <p:blipFill>
          <a:blip r:embed="rId3"/>
          <a:stretch>
            <a:fillRect/>
          </a:stretch>
        </p:blipFill>
        <p:spPr>
          <a:xfrm>
            <a:off x="6532904" y="5795244"/>
            <a:ext cx="3095728" cy="744166"/>
          </a:xfrm>
          <a:prstGeom prst="rect">
            <a:avLst/>
          </a:prstGeom>
        </p:spPr>
      </p:pic>
      <p:graphicFrame>
        <p:nvGraphicFramePr>
          <p:cNvPr id="5" name="Objektas 4">
            <a:extLst>
              <a:ext uri="{FF2B5EF4-FFF2-40B4-BE49-F238E27FC236}">
                <a16:creationId xmlns:a16="http://schemas.microsoft.com/office/drawing/2014/main" xmlns="" id="{6F4594FF-DF4D-141E-AAC3-FD1AF4A4D13D}"/>
              </a:ext>
            </a:extLst>
          </p:cNvPr>
          <p:cNvGraphicFramePr>
            <a:graphicFrameLocks noChangeAspect="1"/>
          </p:cNvGraphicFramePr>
          <p:nvPr>
            <p:extLst>
              <p:ext uri="{D42A27DB-BD31-4B8C-83A1-F6EECF244321}">
                <p14:modId xmlns:p14="http://schemas.microsoft.com/office/powerpoint/2010/main" val="1957277653"/>
              </p:ext>
            </p:extLst>
          </p:nvPr>
        </p:nvGraphicFramePr>
        <p:xfrm>
          <a:off x="681039" y="1237471"/>
          <a:ext cx="6846946" cy="4001660"/>
        </p:xfrm>
        <a:graphic>
          <a:graphicData uri="http://schemas.openxmlformats.org/presentationml/2006/ole">
            <mc:AlternateContent xmlns:mc="http://schemas.openxmlformats.org/markup-compatibility/2006">
              <mc:Choice xmlns:v="urn:schemas-microsoft-com:vml" Requires="v">
                <p:oleObj spid="_x0000_s3080" name="Worksheet" r:id="rId5" imgW="4286477" imgH="2505529" progId="Excel.Sheet.12">
                  <p:embed/>
                </p:oleObj>
              </mc:Choice>
              <mc:Fallback>
                <p:oleObj name="Worksheet" r:id="rId5" imgW="4286477" imgH="2505529" progId="Excel.Sheet.12">
                  <p:embed/>
                  <p:pic>
                    <p:nvPicPr>
                      <p:cNvPr id="5" name="Objektas 4">
                        <a:extLst>
                          <a:ext uri="{FF2B5EF4-FFF2-40B4-BE49-F238E27FC236}">
                            <a16:creationId xmlns:a16="http://schemas.microsoft.com/office/drawing/2014/main" xmlns="" id="{6F4594FF-DF4D-141E-AAC3-FD1AF4A4D13D}"/>
                          </a:ext>
                        </a:extLst>
                      </p:cNvPr>
                      <p:cNvPicPr/>
                      <p:nvPr/>
                    </p:nvPicPr>
                    <p:blipFill>
                      <a:blip r:embed="rId6"/>
                      <a:stretch>
                        <a:fillRect/>
                      </a:stretch>
                    </p:blipFill>
                    <p:spPr>
                      <a:xfrm>
                        <a:off x="681039" y="1237471"/>
                        <a:ext cx="6846946" cy="4001660"/>
                      </a:xfrm>
                      <a:prstGeom prst="rect">
                        <a:avLst/>
                      </a:prstGeom>
                    </p:spPr>
                  </p:pic>
                </p:oleObj>
              </mc:Fallback>
            </mc:AlternateContent>
          </a:graphicData>
        </a:graphic>
      </p:graphicFrame>
    </p:spTree>
    <p:extLst>
      <p:ext uri="{BB962C8B-B14F-4D97-AF65-F5344CB8AC3E}">
        <p14:creationId xmlns:p14="http://schemas.microsoft.com/office/powerpoint/2010/main" val="1328197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BFDA5ED-BD7A-BD4B-3B9A-70FFD40DCFF5}"/>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2DE7F2E-0B09-96B7-8756-0510A22D0AF3}"/>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dalyviai</a:t>
            </a:r>
            <a:endParaRPr lang="ru-RU" sz="2800" dirty="0">
              <a:solidFill>
                <a:schemeClr val="accent4">
                  <a:lumMod val="50000"/>
                </a:schemeClr>
              </a:solidFill>
            </a:endParaRPr>
          </a:p>
        </p:txBody>
      </p:sp>
      <p:sp>
        <p:nvSpPr>
          <p:cNvPr id="9" name="Turinio vietos rezervavimo ženklas 8">
            <a:extLst>
              <a:ext uri="{FF2B5EF4-FFF2-40B4-BE49-F238E27FC236}">
                <a16:creationId xmlns:a16="http://schemas.microsoft.com/office/drawing/2014/main" xmlns="" id="{1268F3EA-171C-F0E7-E8CA-007950875EC4}"/>
              </a:ext>
            </a:extLst>
          </p:cNvPr>
          <p:cNvSpPr>
            <a:spLocks noGrp="1"/>
          </p:cNvSpPr>
          <p:nvPr>
            <p:ph idx="1"/>
          </p:nvPr>
        </p:nvSpPr>
        <p:spPr>
          <a:xfrm>
            <a:off x="681039" y="1203535"/>
            <a:ext cx="8543925" cy="1287169"/>
          </a:xfrm>
        </p:spPr>
        <p:txBody>
          <a:bodyPr>
            <a:normAutofit/>
          </a:bodyPr>
          <a:lstStyle/>
          <a:p>
            <a:r>
              <a:rPr lang="lt-LT" b="1" dirty="0">
                <a:solidFill>
                  <a:schemeClr val="accent4">
                    <a:lumMod val="50000"/>
                  </a:schemeClr>
                </a:solidFill>
              </a:rPr>
              <a:t>Projekto veiklų dalyviai atitinka Aprašo* 1 priedo 1,2,9,10,16,18 p. nurodytų tikslinių grupių reikalavimus.</a:t>
            </a:r>
          </a:p>
          <a:p>
            <a:pPr lvl="1"/>
            <a:r>
              <a:rPr lang="lt-LT" i="1" dirty="0">
                <a:solidFill>
                  <a:schemeClr val="accent4">
                    <a:lumMod val="50000"/>
                  </a:schemeClr>
                </a:solidFill>
              </a:rPr>
              <a:t>Atitinka / neatitinka. </a:t>
            </a:r>
          </a:p>
        </p:txBody>
      </p:sp>
      <p:sp>
        <p:nvSpPr>
          <p:cNvPr id="10" name="Turinio vietos rezervavimo ženklas 8">
            <a:extLst>
              <a:ext uri="{FF2B5EF4-FFF2-40B4-BE49-F238E27FC236}">
                <a16:creationId xmlns:a16="http://schemas.microsoft.com/office/drawing/2014/main" xmlns="" id="{030787F2-4B92-AF6C-BE86-53F320CB70B8}"/>
              </a:ext>
            </a:extLst>
          </p:cNvPr>
          <p:cNvSpPr txBox="1">
            <a:spLocks/>
          </p:cNvSpPr>
          <p:nvPr/>
        </p:nvSpPr>
        <p:spPr>
          <a:xfrm>
            <a:off x="790766" y="2092414"/>
            <a:ext cx="8543925" cy="4358352"/>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2900" b="1" dirty="0">
                <a:solidFill>
                  <a:schemeClr val="accent4">
                    <a:lumMod val="50000"/>
                  </a:schemeClr>
                </a:solidFill>
              </a:rPr>
              <a:t>Tikslinės grupės:</a:t>
            </a:r>
          </a:p>
          <a:p>
            <a:pPr lvl="1">
              <a:lnSpc>
                <a:spcPct val="100000"/>
              </a:lnSpc>
              <a:tabLst>
                <a:tab pos="540385" algn="l"/>
              </a:tabLst>
            </a:pPr>
            <a:r>
              <a:rPr lang="lt-LT" sz="2600" i="1" dirty="0">
                <a:solidFill>
                  <a:schemeClr val="accent4">
                    <a:lumMod val="50000"/>
                  </a:schemeClr>
                </a:solidFill>
              </a:rPr>
              <a:t>1.	daugiavaikių šeimų nariai (tėvai, jų vaikai, nuolatinėje globoje (rūpyboje) globojami (rūpinami) vaikai ir įvaikiai, kurių amžius iki 18 metų arba tuo atveju, kai vaikai ir įvaikiai yra nedirbantys ir nesusituokę, mokymo įstaigų dieninių skyrių moksleiviai ir studentai – kurių amžius nuo 18 iki 24 metų, kartu gyvenantys jų seneliai), motinos (tėvai), vienos (-i) auginančios (-</a:t>
            </a:r>
            <a:r>
              <a:rPr lang="lt-LT" sz="2600" i="1" dirty="0" err="1">
                <a:solidFill>
                  <a:schemeClr val="accent4">
                    <a:lumMod val="50000"/>
                  </a:schemeClr>
                </a:solidFill>
              </a:rPr>
              <a:t>ys</a:t>
            </a:r>
            <a:r>
              <a:rPr lang="lt-LT" sz="2600" i="1" dirty="0">
                <a:solidFill>
                  <a:schemeClr val="accent4">
                    <a:lumMod val="50000"/>
                  </a:schemeClr>
                </a:solidFill>
              </a:rPr>
              <a:t>) vaiką (-</a:t>
            </a:r>
            <a:r>
              <a:rPr lang="lt-LT" sz="2600" i="1" dirty="0" err="1">
                <a:solidFill>
                  <a:schemeClr val="accent4">
                    <a:lumMod val="50000"/>
                  </a:schemeClr>
                </a:solidFill>
              </a:rPr>
              <a:t>us</a:t>
            </a:r>
            <a:r>
              <a:rPr lang="lt-LT" sz="2600" i="1" dirty="0">
                <a:solidFill>
                  <a:schemeClr val="accent4">
                    <a:lumMod val="50000"/>
                  </a:schemeClr>
                </a:solidFill>
              </a:rPr>
              <a:t>) iki 14 metų;</a:t>
            </a:r>
          </a:p>
          <a:p>
            <a:pPr lvl="1">
              <a:lnSpc>
                <a:spcPct val="100000"/>
              </a:lnSpc>
              <a:tabLst>
                <a:tab pos="540385" algn="l"/>
              </a:tabLst>
            </a:pPr>
            <a:r>
              <a:rPr lang="lt-LT" sz="2600" i="1" dirty="0">
                <a:solidFill>
                  <a:schemeClr val="accent4">
                    <a:lumMod val="50000"/>
                  </a:schemeClr>
                </a:solidFill>
              </a:rPr>
              <a:t>2.	likę be tėvų globos vaikai (t. y. vaikai iki 18 metų, kuriems yra nustatyta laikinoji ar nuolatinė globa (rūpyba);</a:t>
            </a:r>
          </a:p>
          <a:p>
            <a:pPr lvl="1">
              <a:lnSpc>
                <a:spcPct val="100000"/>
              </a:lnSpc>
              <a:tabLst>
                <a:tab pos="540385" algn="l"/>
              </a:tabLst>
            </a:pPr>
            <a:r>
              <a:rPr lang="lt-LT" sz="2600" i="1" dirty="0">
                <a:solidFill>
                  <a:schemeClr val="accent4">
                    <a:lumMod val="50000"/>
                  </a:schemeClr>
                </a:solidFill>
              </a:rPr>
              <a:t>9.	asmenys su negalia, t. y. asmenys, kuriems pagal Lietuvos Respublikos asmens su negalia teisių apsaugos pagrindų įstatymą yra nustatytas neįgalumo lygis arba 55 procentų ar mažesnis </a:t>
            </a:r>
            <a:r>
              <a:rPr lang="lt-LT" sz="2600" i="1" dirty="0" err="1">
                <a:solidFill>
                  <a:schemeClr val="accent4">
                    <a:lumMod val="50000"/>
                  </a:schemeClr>
                </a:solidFill>
              </a:rPr>
              <a:t>dalyvumo</a:t>
            </a:r>
            <a:r>
              <a:rPr lang="lt-LT" sz="2600" i="1" dirty="0">
                <a:solidFill>
                  <a:schemeClr val="accent4">
                    <a:lumMod val="50000"/>
                  </a:schemeClr>
                </a:solidFill>
              </a:rPr>
              <a:t> lygis (iki 2023 m. gruodžio 31 d. – nustatytas 55 procentų ar mažesnis darbingumo lygis ar specialiųjų poreikių lygis); </a:t>
            </a:r>
          </a:p>
          <a:p>
            <a:pPr lvl="1">
              <a:lnSpc>
                <a:spcPct val="100000"/>
              </a:lnSpc>
              <a:tabLst>
                <a:tab pos="540385" algn="l"/>
              </a:tabLst>
            </a:pPr>
            <a:r>
              <a:rPr lang="lt-LT" sz="2600" i="1" dirty="0">
                <a:solidFill>
                  <a:schemeClr val="accent4">
                    <a:lumMod val="50000"/>
                  </a:schemeClr>
                </a:solidFill>
              </a:rPr>
              <a:t>10.	senyvo amžiaus asmenys, t. y. senatvės pensijos amžiaus asmenys, kurie dėl amžiaus iš dalies ar visiškai yra netekę gebėjimų savarankiškai rūpintis asmeniniu (šeimos) gyvenimu ir dalyvauti visuomenės gyvenime;</a:t>
            </a:r>
          </a:p>
          <a:p>
            <a:pPr lvl="1">
              <a:lnSpc>
                <a:spcPct val="100000"/>
              </a:lnSpc>
              <a:tabLst>
                <a:tab pos="540385" algn="l"/>
              </a:tabLst>
            </a:pPr>
            <a:r>
              <a:rPr lang="lt-LT" sz="2600" i="1" dirty="0">
                <a:solidFill>
                  <a:schemeClr val="accent4">
                    <a:lumMod val="50000"/>
                  </a:schemeClr>
                </a:solidFill>
              </a:rPr>
              <a:t>16.	tautinėms mažumoms priklausantys asmenys, kurie nemoka valstybinės kalbos arba kurie moka valstybinę kalbą ne aukštesniu kaip pradedančio vartotojo (A1 ar A2) lygiu;</a:t>
            </a:r>
          </a:p>
          <a:p>
            <a:pPr lvl="1">
              <a:lnSpc>
                <a:spcPct val="100000"/>
              </a:lnSpc>
              <a:tabLst>
                <a:tab pos="540385" algn="l"/>
              </a:tabLst>
            </a:pPr>
            <a:r>
              <a:rPr lang="lt-LT" sz="2600" i="1" dirty="0">
                <a:solidFill>
                  <a:schemeClr val="accent4">
                    <a:lumMod val="50000"/>
                  </a:schemeClr>
                </a:solidFill>
              </a:rPr>
              <a:t>18.	mažiau galimybių turintis jaunimas, kaip jis apibrėžtas Lietuvos Respublikos jaunimo politikos pagrindų įstatyme;</a:t>
            </a:r>
          </a:p>
          <a:p>
            <a:pPr lvl="1">
              <a:lnSpc>
                <a:spcPct val="100000"/>
              </a:lnSpc>
              <a:tabLst>
                <a:tab pos="540385" algn="l"/>
              </a:tabLst>
            </a:pPr>
            <a:endParaRPr lang="lt-LT" sz="1900" i="1" dirty="0"/>
          </a:p>
          <a:p>
            <a:pPr lvl="1">
              <a:lnSpc>
                <a:spcPct val="100000"/>
              </a:lnSpc>
              <a:tabLst>
                <a:tab pos="540385" algn="l"/>
              </a:tabLst>
            </a:pPr>
            <a:endParaRPr lang="lt-LT" sz="1900" i="1" dirty="0"/>
          </a:p>
        </p:txBody>
      </p:sp>
      <p:pic>
        <p:nvPicPr>
          <p:cNvPr id="4" name="Рисунок 3">
            <a:extLst>
              <a:ext uri="{FF2B5EF4-FFF2-40B4-BE49-F238E27FC236}">
                <a16:creationId xmlns:a16="http://schemas.microsoft.com/office/drawing/2014/main" xmlns="" id="{CAF82465-90A5-C8A8-E019-F932C0F50F5F}"/>
              </a:ext>
            </a:extLst>
          </p:cNvPr>
          <p:cNvPicPr>
            <a:picLocks noChangeAspect="1"/>
          </p:cNvPicPr>
          <p:nvPr/>
        </p:nvPicPr>
        <p:blipFill>
          <a:blip r:embed="rId2"/>
          <a:stretch>
            <a:fillRect/>
          </a:stretch>
        </p:blipFill>
        <p:spPr>
          <a:xfrm>
            <a:off x="6705432" y="6054037"/>
            <a:ext cx="3095728" cy="744166"/>
          </a:xfrm>
          <a:prstGeom prst="rect">
            <a:avLst/>
          </a:prstGeom>
        </p:spPr>
      </p:pic>
    </p:spTree>
    <p:extLst>
      <p:ext uri="{BB962C8B-B14F-4D97-AF65-F5344CB8AC3E}">
        <p14:creationId xmlns:p14="http://schemas.microsoft.com/office/powerpoint/2010/main" val="4186746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1C4503-2EDA-6ED8-9319-37071495B3AF}"/>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60CD7D0-49BF-A8D7-9477-61C66B05064A}"/>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dalyviai</a:t>
            </a:r>
            <a:endParaRPr lang="ru-RU" sz="2800" dirty="0">
              <a:solidFill>
                <a:schemeClr val="accent4">
                  <a:lumMod val="50000"/>
                </a:schemeClr>
              </a:solidFill>
            </a:endParaRPr>
          </a:p>
        </p:txBody>
      </p:sp>
      <p:sp>
        <p:nvSpPr>
          <p:cNvPr id="9" name="Turinio vietos rezervavimo ženklas 8">
            <a:extLst>
              <a:ext uri="{FF2B5EF4-FFF2-40B4-BE49-F238E27FC236}">
                <a16:creationId xmlns:a16="http://schemas.microsoft.com/office/drawing/2014/main" xmlns="" id="{2576CC33-C703-7E58-C12F-4F7BBD376F88}"/>
              </a:ext>
            </a:extLst>
          </p:cNvPr>
          <p:cNvSpPr>
            <a:spLocks noGrp="1"/>
          </p:cNvSpPr>
          <p:nvPr>
            <p:ph idx="1"/>
          </p:nvPr>
        </p:nvSpPr>
        <p:spPr>
          <a:xfrm>
            <a:off x="681039" y="1203535"/>
            <a:ext cx="8687248" cy="1736825"/>
          </a:xfrm>
        </p:spPr>
        <p:txBody>
          <a:bodyPr>
            <a:normAutofit/>
          </a:bodyPr>
          <a:lstStyle/>
          <a:p>
            <a:r>
              <a:rPr lang="lt-LT" b="1" dirty="0">
                <a:solidFill>
                  <a:schemeClr val="accent4">
                    <a:lumMod val="50000"/>
                  </a:schemeClr>
                </a:solidFill>
              </a:rPr>
              <a:t>Numatytos priemonės, padedančios įtraukti į dalyvavimą projekte tuos tikslinės grupės atstovus, kurie retai arba visiškai nedalyvauja visuomeniniame gyvenime </a:t>
            </a:r>
          </a:p>
          <a:p>
            <a:pPr lvl="1"/>
            <a:r>
              <a:rPr lang="lt-LT" i="1" dirty="0">
                <a:solidFill>
                  <a:schemeClr val="accent4">
                    <a:lumMod val="50000"/>
                  </a:schemeClr>
                </a:solidFill>
              </a:rPr>
              <a:t>Pareiškėjas turi aprašyti bei pagrįsti dalyvių pritraukimo būdus, kurie leistų pasiekti ir tą tikslinės auditorijos dalį, kuri ribotai dalyvauja visuomeniniame gyvenime ir nuolat nedalyvauja pareiškėjo veiklose. </a:t>
            </a:r>
          </a:p>
        </p:txBody>
      </p:sp>
      <p:sp>
        <p:nvSpPr>
          <p:cNvPr id="10" name="Turinio vietos rezervavimo ženklas 8">
            <a:extLst>
              <a:ext uri="{FF2B5EF4-FFF2-40B4-BE49-F238E27FC236}">
                <a16:creationId xmlns:a16="http://schemas.microsoft.com/office/drawing/2014/main" xmlns="" id="{4674F7E1-8340-7F18-457F-8E6975CC4B85}"/>
              </a:ext>
            </a:extLst>
          </p:cNvPr>
          <p:cNvSpPr txBox="1">
            <a:spLocks/>
          </p:cNvSpPr>
          <p:nvPr/>
        </p:nvSpPr>
        <p:spPr>
          <a:xfrm>
            <a:off x="752700" y="3207320"/>
            <a:ext cx="8543925" cy="2081841"/>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Bendradarbiausime su sveikatos ir socialines paslaugas teikiančiomis  įstaigomis, kad jie perduotų informaciją savo klientams;</a:t>
            </a:r>
          </a:p>
          <a:p>
            <a:pPr lvl="1"/>
            <a:r>
              <a:rPr lang="lt-LT" i="1" dirty="0">
                <a:solidFill>
                  <a:schemeClr val="accent4">
                    <a:lumMod val="50000"/>
                  </a:schemeClr>
                </a:solidFill>
              </a:rPr>
              <a:t>Skelbsime kvietimą dalyvauti projekte per masinio informavimo priemones ir kabinsime plakatus tose vietose, kur lankosi tikslinė grupė</a:t>
            </a:r>
          </a:p>
          <a:p>
            <a:pPr lvl="1"/>
            <a:r>
              <a:rPr lang="lt-LT" i="1" dirty="0">
                <a:solidFill>
                  <a:schemeClr val="accent4">
                    <a:lumMod val="50000"/>
                  </a:schemeClr>
                </a:solidFill>
              </a:rPr>
              <a:t>Motyvuosime savo narius pakviesti pažįstamus žmones iš tikslinės grupės </a:t>
            </a:r>
          </a:p>
        </p:txBody>
      </p:sp>
      <p:pic>
        <p:nvPicPr>
          <p:cNvPr id="4" name="Рисунок 3">
            <a:extLst>
              <a:ext uri="{FF2B5EF4-FFF2-40B4-BE49-F238E27FC236}">
                <a16:creationId xmlns:a16="http://schemas.microsoft.com/office/drawing/2014/main" xmlns="" id="{40402148-985C-BF57-4EDE-CFE2ED172677}"/>
              </a:ext>
            </a:extLst>
          </p:cNvPr>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482068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D95ED3-9B45-990C-31FD-C8B4D24196E5}"/>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49C07AC-2B65-4780-910D-FDC7889D2387}"/>
              </a:ext>
            </a:extLst>
          </p:cNvPr>
          <p:cNvSpPr>
            <a:spLocks noGrp="1"/>
          </p:cNvSpPr>
          <p:nvPr>
            <p:ph type="title"/>
          </p:nvPr>
        </p:nvSpPr>
        <p:spPr/>
        <p:txBody>
          <a:bodyPr>
            <a:normAutofit/>
          </a:bodyPr>
          <a:lstStyle/>
          <a:p>
            <a:r>
              <a:rPr lang="lt-LT" sz="2800" dirty="0">
                <a:solidFill>
                  <a:schemeClr val="accent4">
                    <a:lumMod val="50000"/>
                  </a:schemeClr>
                </a:solidFill>
              </a:rPr>
              <a:t>Prioritetiniai projektų atrankos kriterijai - dalyviai</a:t>
            </a:r>
            <a:endParaRPr lang="ru-RU" sz="2800" dirty="0">
              <a:solidFill>
                <a:schemeClr val="accent4">
                  <a:lumMod val="50000"/>
                </a:schemeClr>
              </a:solidFill>
            </a:endParaRPr>
          </a:p>
        </p:txBody>
      </p:sp>
      <p:sp>
        <p:nvSpPr>
          <p:cNvPr id="9" name="Turinio vietos rezervavimo ženklas 8">
            <a:extLst>
              <a:ext uri="{FF2B5EF4-FFF2-40B4-BE49-F238E27FC236}">
                <a16:creationId xmlns:a16="http://schemas.microsoft.com/office/drawing/2014/main" xmlns="" id="{C5D7C02D-24A1-A386-060C-D9E51D021F01}"/>
              </a:ext>
            </a:extLst>
          </p:cNvPr>
          <p:cNvSpPr>
            <a:spLocks noGrp="1"/>
          </p:cNvSpPr>
          <p:nvPr>
            <p:ph idx="1"/>
          </p:nvPr>
        </p:nvSpPr>
        <p:spPr>
          <a:xfrm>
            <a:off x="681039" y="1203535"/>
            <a:ext cx="8687248" cy="1736825"/>
          </a:xfrm>
        </p:spPr>
        <p:txBody>
          <a:bodyPr>
            <a:normAutofit/>
          </a:bodyPr>
          <a:lstStyle/>
          <a:p>
            <a:r>
              <a:rPr lang="lt-LT" b="1" dirty="0">
                <a:solidFill>
                  <a:schemeClr val="accent4">
                    <a:lumMod val="50000"/>
                  </a:schemeClr>
                </a:solidFill>
              </a:rPr>
              <a:t>Projekto dalyvių skaičius / vienam dalyviui tenkančių veiklų skaičius</a:t>
            </a:r>
          </a:p>
          <a:p>
            <a:pPr lvl="1"/>
            <a:r>
              <a:rPr lang="lt-LT" i="1" dirty="0">
                <a:solidFill>
                  <a:schemeClr val="accent4">
                    <a:lumMod val="50000"/>
                  </a:schemeClr>
                </a:solidFill>
              </a:rPr>
              <a:t>Pareiškėjas turi aprašyti planuojamas veiklas, aiškiai nurodant, kiek veiklose planuoja dalyvių bei aiškiai pagrįsti tokio plano realumą ir turimus resursus (žmogiškuosius, finansinius, turto ir pan.)</a:t>
            </a:r>
          </a:p>
        </p:txBody>
      </p:sp>
      <p:sp>
        <p:nvSpPr>
          <p:cNvPr id="10" name="Turinio vietos rezervavimo ženklas 8">
            <a:extLst>
              <a:ext uri="{FF2B5EF4-FFF2-40B4-BE49-F238E27FC236}">
                <a16:creationId xmlns:a16="http://schemas.microsoft.com/office/drawing/2014/main" xmlns="" id="{FCFB0F12-B7A0-1A8B-59D1-5BAF8EA26A60}"/>
              </a:ext>
            </a:extLst>
          </p:cNvPr>
          <p:cNvSpPr txBox="1">
            <a:spLocks/>
          </p:cNvSpPr>
          <p:nvPr/>
        </p:nvSpPr>
        <p:spPr>
          <a:xfrm>
            <a:off x="752700" y="3207320"/>
            <a:ext cx="8543925" cy="2081841"/>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7D6F6C"/>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7D6F6C"/>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b="1" dirty="0">
                <a:solidFill>
                  <a:schemeClr val="accent4">
                    <a:lumMod val="50000"/>
                  </a:schemeClr>
                </a:solidFill>
              </a:rPr>
              <a:t>Pavyzdžiui:</a:t>
            </a:r>
          </a:p>
          <a:p>
            <a:pPr lvl="1"/>
            <a:r>
              <a:rPr lang="lt-LT" i="1" dirty="0">
                <a:solidFill>
                  <a:schemeClr val="accent4">
                    <a:lumMod val="50000"/>
                  </a:schemeClr>
                </a:solidFill>
              </a:rPr>
              <a:t>Planuojame organizuoti 5 grupinius informavimo renginius, kuriuose dalyvaus po 20 unikalių tikslinės grupės atstovų;</a:t>
            </a:r>
          </a:p>
          <a:p>
            <a:pPr lvl="1"/>
            <a:r>
              <a:rPr lang="lt-LT" i="1" dirty="0">
                <a:solidFill>
                  <a:schemeClr val="accent4">
                    <a:lumMod val="50000"/>
                  </a:schemeClr>
                </a:solidFill>
              </a:rPr>
              <a:t>Po renginių toliau teiksime paslaugas pusei visų dalyvavusių renginiuose, kiekvienam dalyviui skirdami po 2 valandas per savaitę, 8 savaites iš eilės. Paslaugas teiks 5 savanoriai, kurie tam skirs 200 savanoriško darbo valandų.</a:t>
            </a:r>
          </a:p>
        </p:txBody>
      </p:sp>
      <p:pic>
        <p:nvPicPr>
          <p:cNvPr id="4" name="Рисунок 3">
            <a:extLst>
              <a:ext uri="{FF2B5EF4-FFF2-40B4-BE49-F238E27FC236}">
                <a16:creationId xmlns:a16="http://schemas.microsoft.com/office/drawing/2014/main" xmlns="" id="{468AD8D8-465B-0690-0949-2EFC3BB3CF90}"/>
              </a:ext>
            </a:extLst>
          </p:cNvPr>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1960693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9" y="306457"/>
            <a:ext cx="8145532" cy="605666"/>
          </a:xfrm>
        </p:spPr>
        <p:txBody>
          <a:bodyPr/>
          <a:lstStyle/>
          <a:p>
            <a:r>
              <a:rPr lang="lt-LT" dirty="0">
                <a:solidFill>
                  <a:schemeClr val="accent6">
                    <a:lumMod val="50000"/>
                  </a:schemeClr>
                </a:solidFill>
              </a:rPr>
              <a:t>PRIORITETINIAI PROJEKTŲ ATRANKOS KRITERIJAI</a:t>
            </a:r>
            <a:r>
              <a:rPr lang="en-US" dirty="0">
                <a:solidFill>
                  <a:schemeClr val="accent6">
                    <a:lumMod val="50000"/>
                  </a:schemeClr>
                </a:solidFill>
              </a:rPr>
              <a:t> </a:t>
            </a:r>
            <a:endParaRPr lang="lt-LT" dirty="0">
              <a:solidFill>
                <a:schemeClr val="accent6">
                  <a:lumMod val="50000"/>
                </a:schemeClr>
              </a:solidFill>
            </a:endParaRPr>
          </a:p>
        </p:txBody>
      </p:sp>
      <p:sp>
        <p:nvSpPr>
          <p:cNvPr id="3" name="Content Placeholder 2"/>
          <p:cNvSpPr>
            <a:spLocks noGrp="1"/>
          </p:cNvSpPr>
          <p:nvPr>
            <p:ph idx="1"/>
          </p:nvPr>
        </p:nvSpPr>
        <p:spPr>
          <a:xfrm>
            <a:off x="681037" y="1311099"/>
            <a:ext cx="8543925" cy="2042584"/>
          </a:xfrm>
        </p:spPr>
        <p:txBody>
          <a:bodyPr>
            <a:normAutofit/>
          </a:bodyPr>
          <a:lstStyle/>
          <a:p>
            <a:r>
              <a:rPr lang="en-US" sz="2000" b="1" dirty="0" err="1">
                <a:solidFill>
                  <a:schemeClr val="accent6">
                    <a:lumMod val="50000"/>
                  </a:schemeClr>
                </a:solidFill>
              </a:rPr>
              <a:t>Minimali</a:t>
            </a:r>
            <a:r>
              <a:rPr lang="en-US" sz="2000" b="1" dirty="0">
                <a:solidFill>
                  <a:schemeClr val="accent6">
                    <a:lumMod val="50000"/>
                  </a:schemeClr>
                </a:solidFill>
              </a:rPr>
              <a:t> </a:t>
            </a:r>
            <a:r>
              <a:rPr lang="en-US" sz="2000" b="1" dirty="0" err="1">
                <a:solidFill>
                  <a:schemeClr val="accent6">
                    <a:lumMod val="50000"/>
                  </a:schemeClr>
                </a:solidFill>
              </a:rPr>
              <a:t>bal</a:t>
            </a:r>
            <a:r>
              <a:rPr lang="lt-LT" sz="2000" b="1" dirty="0">
                <a:solidFill>
                  <a:schemeClr val="accent6">
                    <a:lumMod val="50000"/>
                  </a:schemeClr>
                </a:solidFill>
              </a:rPr>
              <a:t>ų suma 175 ir 176 kvietimams – 65 balai.</a:t>
            </a:r>
          </a:p>
          <a:p>
            <a:r>
              <a:rPr lang="lt-LT" sz="2000" b="1" dirty="0">
                <a:solidFill>
                  <a:schemeClr val="accent6">
                    <a:lumMod val="50000"/>
                  </a:schemeClr>
                </a:solidFill>
              </a:rPr>
              <a:t>Minimali balų suma 177kvietimui – 50 balų.</a:t>
            </a:r>
            <a:endParaRPr lang="en-US" sz="2000" b="1" dirty="0">
              <a:solidFill>
                <a:schemeClr val="accent6">
                  <a:lumMod val="50000"/>
                </a:schemeClr>
              </a:solidFill>
            </a:endParaRPr>
          </a:p>
          <a:p>
            <a:r>
              <a:rPr lang="lt-LT" sz="2000" b="1" dirty="0">
                <a:solidFill>
                  <a:schemeClr val="accent6">
                    <a:lumMod val="50000"/>
                  </a:schemeClr>
                </a:solidFill>
              </a:rPr>
              <a:t>Didžiausia projektui galima skirti balų suma – 100 balų. </a:t>
            </a:r>
          </a:p>
          <a:p>
            <a:r>
              <a:rPr lang="lt-LT" sz="2000" b="1" dirty="0">
                <a:solidFill>
                  <a:schemeClr val="accent6">
                    <a:lumMod val="50000"/>
                  </a:schemeClr>
                </a:solidFill>
              </a:rPr>
              <a:t>Projektai, kurie naudos ir kokybės vertinimo etape nesurenka nustatytos minimalios balų sumos, nėra tinkami finansuoti ir PĮP atmetami.</a:t>
            </a:r>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456718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7331" y="1203325"/>
            <a:ext cx="4351338" cy="4351338"/>
          </a:xfrm>
        </p:spPr>
      </p:pic>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212580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529" y="282436"/>
            <a:ext cx="8134764" cy="562596"/>
          </a:xfrm>
        </p:spPr>
        <p:txBody>
          <a:bodyPr/>
          <a:lstStyle/>
          <a:p>
            <a:r>
              <a:rPr lang="lt-LT" b="1" dirty="0">
                <a:solidFill>
                  <a:schemeClr val="accent6">
                    <a:lumMod val="50000"/>
                  </a:schemeClr>
                </a:solidFill>
              </a:rPr>
              <a:t>IŠLAIDŲ TINKAMUMO FINANSUOTI REIKALAVIMAI</a:t>
            </a:r>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pic>
        <p:nvPicPr>
          <p:cNvPr id="3" name="Рисунок 2"/>
          <p:cNvPicPr>
            <a:picLocks noChangeAspect="1"/>
          </p:cNvPicPr>
          <p:nvPr/>
        </p:nvPicPr>
        <p:blipFill>
          <a:blip r:embed="rId3"/>
          <a:stretch>
            <a:fillRect/>
          </a:stretch>
        </p:blipFill>
        <p:spPr>
          <a:xfrm>
            <a:off x="365760" y="1466234"/>
            <a:ext cx="9198864" cy="4329010"/>
          </a:xfrm>
          <a:prstGeom prst="rect">
            <a:avLst/>
          </a:prstGeom>
        </p:spPr>
      </p:pic>
    </p:spTree>
    <p:extLst>
      <p:ext uri="{BB962C8B-B14F-4D97-AF65-F5344CB8AC3E}">
        <p14:creationId xmlns:p14="http://schemas.microsoft.com/office/powerpoint/2010/main" val="2748380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529" y="282436"/>
            <a:ext cx="8134764" cy="562596"/>
          </a:xfrm>
        </p:spPr>
        <p:txBody>
          <a:bodyPr/>
          <a:lstStyle/>
          <a:p>
            <a:r>
              <a:rPr lang="lt-LT" b="1" dirty="0">
                <a:solidFill>
                  <a:schemeClr val="accent6">
                    <a:lumMod val="50000"/>
                  </a:schemeClr>
                </a:solidFill>
              </a:rPr>
              <a:t>IŠLAIDŲ TINKAMUMO FINANSUOTI REIKALAVIMAI</a:t>
            </a:r>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pic>
        <p:nvPicPr>
          <p:cNvPr id="3" name="Рисунок 2"/>
          <p:cNvPicPr>
            <a:picLocks noChangeAspect="1"/>
          </p:cNvPicPr>
          <p:nvPr/>
        </p:nvPicPr>
        <p:blipFill>
          <a:blip r:embed="rId3"/>
          <a:stretch>
            <a:fillRect/>
          </a:stretch>
        </p:blipFill>
        <p:spPr>
          <a:xfrm>
            <a:off x="146476" y="1856349"/>
            <a:ext cx="9613048" cy="3145302"/>
          </a:xfrm>
          <a:prstGeom prst="rect">
            <a:avLst/>
          </a:prstGeom>
        </p:spPr>
      </p:pic>
    </p:spTree>
    <p:extLst>
      <p:ext uri="{BB962C8B-B14F-4D97-AF65-F5344CB8AC3E}">
        <p14:creationId xmlns:p14="http://schemas.microsoft.com/office/powerpoint/2010/main" val="3596381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529" y="282436"/>
            <a:ext cx="8134764" cy="562596"/>
          </a:xfrm>
        </p:spPr>
        <p:txBody>
          <a:bodyPr/>
          <a:lstStyle/>
          <a:p>
            <a:r>
              <a:rPr lang="lt-LT" b="1" dirty="0">
                <a:solidFill>
                  <a:schemeClr val="accent6">
                    <a:lumMod val="50000"/>
                  </a:schemeClr>
                </a:solidFill>
              </a:rPr>
              <a:t>IŠLAIDŲ TINKAMUMO FINANSUOTI REIKALAVIMAI</a:t>
            </a:r>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sp>
        <p:nvSpPr>
          <p:cNvPr id="3" name="Прямоугольник 2"/>
          <p:cNvSpPr/>
          <p:nvPr/>
        </p:nvSpPr>
        <p:spPr>
          <a:xfrm>
            <a:off x="1310036" y="1016971"/>
            <a:ext cx="2334935" cy="369332"/>
          </a:xfrm>
          <a:prstGeom prst="rect">
            <a:avLst/>
          </a:prstGeom>
        </p:spPr>
        <p:txBody>
          <a:bodyPr wrap="none">
            <a:spAutoFit/>
          </a:bodyPr>
          <a:lstStyle/>
          <a:p>
            <a:r>
              <a:rPr lang="lt-LT" b="1" dirty="0">
                <a:solidFill>
                  <a:schemeClr val="accent6">
                    <a:lumMod val="50000"/>
                  </a:schemeClr>
                </a:solidFill>
                <a:latin typeface="Times New Roman" panose="02020603050405020304" pitchFamily="18" charset="0"/>
                <a:ea typeface="Times New Roman" panose="02020603050405020304" pitchFamily="18" charset="0"/>
              </a:rPr>
              <a:t>Projekto vykdymas</a:t>
            </a:r>
            <a:r>
              <a:rPr lang="en-US" b="1" dirty="0">
                <a:solidFill>
                  <a:schemeClr val="accent6">
                    <a:lumMod val="50000"/>
                  </a:schemeClr>
                </a:solidFill>
                <a:latin typeface="Times New Roman" panose="02020603050405020304" pitchFamily="18" charset="0"/>
                <a:ea typeface="Times New Roman" panose="02020603050405020304" pitchFamily="18" charset="0"/>
              </a:rPr>
              <a:t> /1</a:t>
            </a:r>
            <a:endParaRPr lang="ru-RU" b="1" dirty="0">
              <a:solidFill>
                <a:schemeClr val="accent6">
                  <a:lumMod val="50000"/>
                </a:schemeClr>
              </a:solidFill>
            </a:endParaRPr>
          </a:p>
        </p:txBody>
      </p:sp>
      <p:sp>
        <p:nvSpPr>
          <p:cNvPr id="4" name="Прямоугольник 3"/>
          <p:cNvSpPr/>
          <p:nvPr/>
        </p:nvSpPr>
        <p:spPr>
          <a:xfrm>
            <a:off x="657795" y="1558242"/>
            <a:ext cx="8714232" cy="4339650"/>
          </a:xfrm>
          <a:prstGeom prst="rect">
            <a:avLst/>
          </a:prstGeom>
        </p:spPr>
        <p:txBody>
          <a:bodyPr wrap="square">
            <a:spAutoFit/>
          </a:bodyPr>
          <a:lstStyle/>
          <a:p>
            <a:pPr algn="just">
              <a:spcAft>
                <a:spcPts val="0"/>
              </a:spcAft>
              <a:tabLst>
                <a:tab pos="58610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a:t>
            </a:r>
            <a:r>
              <a:rPr lang="lt-LT" sz="1400" dirty="0">
                <a:solidFill>
                  <a:schemeClr val="accent4">
                    <a:lumMod val="50000"/>
                  </a:schemeClr>
                </a:solidFill>
                <a:latin typeface="Times New Roman" panose="02020603050405020304" pitchFamily="18" charset="0"/>
                <a:ea typeface="Times New Roman" panose="02020603050405020304" pitchFamily="18" charset="0"/>
              </a:rPr>
              <a:t>. </a:t>
            </a:r>
            <a:r>
              <a:rPr lang="lt-LT" sz="1400" b="1" dirty="0">
                <a:solidFill>
                  <a:schemeClr val="accent4">
                    <a:lumMod val="50000"/>
                  </a:schemeClr>
                </a:solidFill>
                <a:latin typeface="Times New Roman" panose="02020603050405020304" pitchFamily="18" charset="0"/>
                <a:ea typeface="Times New Roman" panose="02020603050405020304" pitchFamily="18" charset="0"/>
              </a:rPr>
              <a:t>projekto veiklas vykdančių projekto vykdytojo ir partnerio organizacijų darbuotojų darbo užmokesčio</a:t>
            </a:r>
            <a:r>
              <a:rPr lang="lt-LT" sz="1400" dirty="0">
                <a:solidFill>
                  <a:schemeClr val="accent4">
                    <a:lumMod val="50000"/>
                  </a:schemeClr>
                </a:solidFill>
                <a:latin typeface="Times New Roman" panose="02020603050405020304" pitchFamily="18" charset="0"/>
                <a:ea typeface="Times New Roman" panose="02020603050405020304" pitchFamily="18" charset="0"/>
              </a:rPr>
              <a:t> ir susijusių kasmetinių atostogų bei darbdavio mokesčių, apskaičiuotų ir išmokėtų už darbo laiką, kurio metu darbuotojai vykdė projekto veiklas, išlaidos. Projekto veiklas vykdančių fizinių asmenų, dirbančių pagal autorines ar paslaugų sutartis, įskaitant mažųjų bendrijų vadovus ir asmenis, mažosiose bendrijose dirbančius pagal paslaugų (civilines) sutartis, išlaidos. Kai vykdomos socialinei atskirčiai mažinti skirtų paslaugų teikimo</a:t>
            </a:r>
            <a:r>
              <a:rPr lang="lt-LT" sz="1400" b="1" dirty="0">
                <a:solidFill>
                  <a:schemeClr val="accent4">
                    <a:lumMod val="50000"/>
                  </a:schemeClr>
                </a:solidFill>
                <a:latin typeface="Times New Roman" panose="02020603050405020304" pitchFamily="18" charset="0"/>
                <a:ea typeface="Times New Roman" panose="02020603050405020304" pitchFamily="18" charset="0"/>
              </a:rPr>
              <a:t> </a:t>
            </a:r>
            <a:r>
              <a:rPr lang="lt-LT" sz="1400" dirty="0">
                <a:solidFill>
                  <a:schemeClr val="accent4">
                    <a:lumMod val="50000"/>
                  </a:schemeClr>
                </a:solidFill>
                <a:latin typeface="Times New Roman" panose="02020603050405020304" pitchFamily="18" charset="0"/>
                <a:ea typeface="Times New Roman" panose="02020603050405020304" pitchFamily="18" charset="0"/>
              </a:rPr>
              <a:t>veiklos, atitinkančios Aprašo 2.1.1.1 ar 2.1.1.3 papunkčiuose nurodytas veiklas, šiame papunktyje nurodytos išlaidos yra tinkamos finansuoti tik iš</a:t>
            </a:r>
            <a:r>
              <a:rPr lang="lt-LT" sz="1400" b="1" dirty="0">
                <a:solidFill>
                  <a:schemeClr val="accent4">
                    <a:lumMod val="50000"/>
                  </a:schemeClr>
                </a:solidFill>
                <a:latin typeface="Times New Roman" panose="02020603050405020304" pitchFamily="18" charset="0"/>
                <a:ea typeface="Times New Roman" panose="02020603050405020304" pitchFamily="18" charset="0"/>
              </a:rPr>
              <a:t> </a:t>
            </a:r>
            <a:r>
              <a:rPr lang="lt-LT" sz="1400" dirty="0">
                <a:solidFill>
                  <a:schemeClr val="accent4">
                    <a:lumMod val="50000"/>
                  </a:schemeClr>
                </a:solidFill>
                <a:latin typeface="Times New Roman" panose="02020603050405020304" pitchFamily="18" charset="0"/>
                <a:ea typeface="Times New Roman" panose="02020603050405020304" pitchFamily="18" charset="0"/>
              </a:rPr>
              <a:t>projekto vykdytojo ir (ar) partnerio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ių</a:t>
            </a:r>
            <a:r>
              <a:rPr lang="lt-LT" sz="1400" dirty="0">
                <a:solidFill>
                  <a:schemeClr val="accent4">
                    <a:lumMod val="50000"/>
                  </a:schemeClr>
                </a:solidFill>
                <a:latin typeface="Times New Roman" panose="02020603050405020304" pitchFamily="18" charset="0"/>
                <a:ea typeface="Times New Roman" panose="02020603050405020304" pitchFamily="18" charset="0"/>
              </a:rPr>
              <a:t>) nuosavo įnašo,</a:t>
            </a:r>
            <a:r>
              <a:rPr lang="lt-LT" sz="1400" b="1" dirty="0">
                <a:solidFill>
                  <a:schemeClr val="accent4">
                    <a:lumMod val="50000"/>
                  </a:schemeClr>
                </a:solidFill>
                <a:latin typeface="Times New Roman" panose="02020603050405020304" pitchFamily="18" charset="0"/>
                <a:ea typeface="Times New Roman" panose="02020603050405020304" pitchFamily="18" charset="0"/>
              </a:rPr>
              <a:t> </a:t>
            </a:r>
            <a:r>
              <a:rPr lang="lt-LT" sz="1400" dirty="0">
                <a:solidFill>
                  <a:schemeClr val="accent4">
                    <a:lumMod val="50000"/>
                  </a:schemeClr>
                </a:solidFill>
                <a:latin typeface="Times New Roman" panose="02020603050405020304" pitchFamily="18" charset="0"/>
                <a:ea typeface="Times New Roman" panose="02020603050405020304" pitchFamily="18" charset="0"/>
              </a:rPr>
              <a:t>jeigu projekte nėra nė vieno projekto veiklas vykdančio savanorio. </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algn="just">
              <a:spcBef>
                <a:spcPts val="600"/>
              </a:spcBef>
              <a:spcAft>
                <a:spcPts val="0"/>
              </a:spcAft>
              <a:tabLst>
                <a:tab pos="58610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2</a:t>
            </a:r>
            <a:r>
              <a:rPr lang="lt-LT" sz="1400" dirty="0">
                <a:solidFill>
                  <a:schemeClr val="accent4">
                    <a:lumMod val="50000"/>
                  </a:schemeClr>
                </a:solidFill>
                <a:latin typeface="Times New Roman" panose="02020603050405020304" pitchFamily="18" charset="0"/>
                <a:ea typeface="Times New Roman" panose="02020603050405020304" pitchFamily="18" charset="0"/>
              </a:rPr>
              <a:t>. </a:t>
            </a:r>
            <a:r>
              <a:rPr lang="lt-LT" sz="1400" b="1" dirty="0">
                <a:solidFill>
                  <a:schemeClr val="accent4">
                    <a:lumMod val="50000"/>
                  </a:schemeClr>
                </a:solidFill>
                <a:latin typeface="Times New Roman" panose="02020603050405020304" pitchFamily="18" charset="0"/>
                <a:ea typeface="Times New Roman" panose="02020603050405020304" pitchFamily="18" charset="0"/>
              </a:rPr>
              <a:t>projekto veiklas vykdančių savanorių savanoriška veikla</a:t>
            </a:r>
            <a:r>
              <a:rPr lang="lt-LT" sz="1400" dirty="0">
                <a:solidFill>
                  <a:schemeClr val="accent4">
                    <a:lumMod val="50000"/>
                  </a:schemeClr>
                </a:solidFill>
                <a:latin typeface="Times New Roman" panose="02020603050405020304" pitchFamily="18" charset="0"/>
                <a:ea typeface="Times New Roman" panose="02020603050405020304" pitchFamily="18" charset="0"/>
              </a:rPr>
              <a:t>, tiesiogiai susijusi su projekto veiklų vykdymu (t. y. veikla, kurią atlieka savanoriai vykdydami projekto veiklas, atitinkančias Aprašo 2.1 papunktyje nurodytas veiklas); </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algn="just">
              <a:spcBef>
                <a:spcPts val="600"/>
              </a:spcBef>
              <a:spcAft>
                <a:spcPts val="0"/>
              </a:spcAft>
              <a:tabLst>
                <a:tab pos="58610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3.</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reikalingo </a:t>
            </a:r>
            <a:r>
              <a:rPr lang="lt-LT" sz="1400" b="1" dirty="0">
                <a:solidFill>
                  <a:schemeClr val="accent4">
                    <a:lumMod val="50000"/>
                  </a:schemeClr>
                </a:solidFill>
                <a:latin typeface="Times New Roman" panose="02020603050405020304" pitchFamily="18" charset="0"/>
                <a:ea typeface="Times New Roman" panose="02020603050405020304" pitchFamily="18" charset="0"/>
              </a:rPr>
              <a:t>nekilnojamojo turto nuomos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 šios išlaidos tinkamos finansuoti, jeigu tenkinamos visos šios sąlygos:</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algn="just">
              <a:spcAft>
                <a:spcPts val="0"/>
              </a:spcAft>
            </a:pP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veiklas (arba jų dalį), kurioms vykdyti nuomojamas nekilnojamasis turtas, įgyvendina pats projekto vykdytojas ir (ar) partneris;</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algn="just">
              <a:spcAft>
                <a:spcPts val="0"/>
              </a:spcAft>
            </a:pP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vykdytojo ar partnerio nuosavybės, patikėjimo ar panaudos teise valdomų patalpų ploto nepakanka projekto veikloms vykdyti arba šios patalpos dėl numatomų vykdyti projekto veiklų pobūdžio ir šioms veikloms taikomų teisės aktuose nustatytų reikalavimų yra netinkamos;</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algn="just">
              <a:spcAft>
                <a:spcPts val="0"/>
              </a:spcAft>
            </a:pP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vykdytojas ir partneris, siekdami įgyti teisę projekto veikloms vykdyti reikalingas patalpas valdyti panaudos ir (ar) patikėjimo teise, ėmėsi visų teisėtų priemonių, reikalingų tą teisę įgyti</a:t>
            </a:r>
            <a:r>
              <a:rPr lang="lt-LT" sz="1200" dirty="0">
                <a:solidFill>
                  <a:schemeClr val="accent4">
                    <a:lumMod val="50000"/>
                  </a:schemeClr>
                </a:solidFill>
                <a:latin typeface="Times New Roman" panose="02020603050405020304" pitchFamily="18" charset="0"/>
                <a:ea typeface="Times New Roman" panose="02020603050405020304" pitchFamily="18" charset="0"/>
              </a:rPr>
              <a:t>;</a:t>
            </a:r>
            <a:endParaRPr lang="ru-RU" sz="1200" dirty="0">
              <a:solidFill>
                <a:schemeClr val="accent4">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305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9065" y="325507"/>
            <a:ext cx="8091695" cy="616433"/>
          </a:xfrm>
        </p:spPr>
        <p:txBody>
          <a:bodyPr>
            <a:normAutofit/>
          </a:bodyPr>
          <a:lstStyle/>
          <a:p>
            <a:r>
              <a:rPr lang="lt-LT" sz="2800" dirty="0">
                <a:solidFill>
                  <a:schemeClr val="accent6">
                    <a:lumMod val="50000"/>
                  </a:schemeClr>
                </a:solidFill>
              </a:rPr>
              <a:t>IŠLAIDŲ TINKAMUMO FINANSUOTI REIKALAVIMAI</a:t>
            </a:r>
          </a:p>
        </p:txBody>
      </p:sp>
      <p:sp>
        <p:nvSpPr>
          <p:cNvPr id="3" name="Content Placeholder 2"/>
          <p:cNvSpPr>
            <a:spLocks noGrp="1"/>
          </p:cNvSpPr>
          <p:nvPr>
            <p:ph idx="1"/>
          </p:nvPr>
        </p:nvSpPr>
        <p:spPr>
          <a:xfrm>
            <a:off x="593558" y="1525059"/>
            <a:ext cx="8842708" cy="3853765"/>
          </a:xfrm>
        </p:spPr>
        <p:txBody>
          <a:bodyPr>
            <a:normAutofit/>
          </a:bodyPr>
          <a:lstStyle/>
          <a:p>
            <a:pPr marL="0" indent="0">
              <a:buNone/>
            </a:pPr>
            <a:r>
              <a:rPr lang="en-US" b="1" dirty="0">
                <a:solidFill>
                  <a:schemeClr val="accent6">
                    <a:lumMod val="50000"/>
                  </a:schemeClr>
                </a:solidFill>
                <a:latin typeface="Times New Roman" panose="02020603050405020304" pitchFamily="18" charset="0"/>
                <a:cs typeface="Times New Roman" panose="02020603050405020304" pitchFamily="18" charset="0"/>
              </a:rPr>
              <a:t>	</a:t>
            </a:r>
            <a:r>
              <a:rPr lang="lt-LT" b="1" dirty="0">
                <a:solidFill>
                  <a:schemeClr val="accent6">
                    <a:lumMod val="50000"/>
                  </a:schemeClr>
                </a:solidFill>
                <a:latin typeface="Times New Roman" panose="02020603050405020304" pitchFamily="18" charset="0"/>
                <a:cs typeface="Times New Roman" panose="02020603050405020304" pitchFamily="18" charset="0"/>
              </a:rPr>
              <a:t>Projekto vykdymas /</a:t>
            </a:r>
            <a:r>
              <a:rPr lang="en-US" b="1" dirty="0">
                <a:solidFill>
                  <a:schemeClr val="accent6">
                    <a:lumMod val="50000"/>
                  </a:schemeClr>
                </a:solidFill>
                <a:latin typeface="Times New Roman" panose="02020603050405020304" pitchFamily="18" charset="0"/>
                <a:cs typeface="Times New Roman" panose="02020603050405020304" pitchFamily="18" charset="0"/>
              </a:rPr>
              <a:t>2</a:t>
            </a:r>
          </a:p>
          <a:p>
            <a:pPr marL="0" indent="0">
              <a:buNone/>
            </a:pPr>
            <a:r>
              <a:rPr lang="lt-LT" sz="1400" dirty="0">
                <a:solidFill>
                  <a:schemeClr val="accent4">
                    <a:lumMod val="50000"/>
                  </a:schemeClr>
                </a:solidFill>
                <a:latin typeface="Times New Roman" panose="02020603050405020304" pitchFamily="18" charset="0"/>
                <a:cs typeface="Times New Roman" panose="02020603050405020304" pitchFamily="18" charset="0"/>
              </a:rPr>
              <a:t>4. projekto veikloms vykdyti reikalingų </a:t>
            </a:r>
            <a:r>
              <a:rPr lang="lt-LT" sz="1400" b="1" dirty="0">
                <a:solidFill>
                  <a:schemeClr val="accent4">
                    <a:lumMod val="50000"/>
                  </a:schemeClr>
                </a:solidFill>
                <a:latin typeface="Times New Roman" panose="02020603050405020304" pitchFamily="18" charset="0"/>
                <a:cs typeface="Times New Roman" panose="02020603050405020304" pitchFamily="18" charset="0"/>
              </a:rPr>
              <a:t>transporto priemonių nuomos ir eksploatavimo išlaidos</a:t>
            </a:r>
            <a:r>
              <a:rPr lang="lt-LT" sz="1400" dirty="0">
                <a:solidFill>
                  <a:schemeClr val="accent4">
                    <a:lumMod val="50000"/>
                  </a:schemeClr>
                </a:solidFill>
                <a:latin typeface="Times New Roman" panose="02020603050405020304" pitchFamily="18" charset="0"/>
                <a:cs typeface="Times New Roman" panose="02020603050405020304" pitchFamily="18" charset="0"/>
              </a:rPr>
              <a:t>; šios išlaidos tinkamos finansuoti tuo atveju, kai projekto vykdytojas ar partneris pats vykdo projekto veiklas (arba jų dalį), kurioms vykdyti nuomojama (-</a:t>
            </a:r>
            <a:r>
              <a:rPr lang="lt-LT" sz="1400" dirty="0" err="1">
                <a:solidFill>
                  <a:schemeClr val="accent4">
                    <a:lumMod val="50000"/>
                  </a:schemeClr>
                </a:solidFill>
                <a:latin typeface="Times New Roman" panose="02020603050405020304" pitchFamily="18" charset="0"/>
                <a:cs typeface="Times New Roman" panose="02020603050405020304" pitchFamily="18" charset="0"/>
              </a:rPr>
              <a:t>os</a:t>
            </a:r>
            <a:r>
              <a:rPr lang="lt-LT" sz="1400" dirty="0">
                <a:solidFill>
                  <a:schemeClr val="accent4">
                    <a:lumMod val="50000"/>
                  </a:schemeClr>
                </a:solidFill>
                <a:latin typeface="Times New Roman" panose="02020603050405020304" pitchFamily="18" charset="0"/>
                <a:cs typeface="Times New Roman" panose="02020603050405020304" pitchFamily="18" charset="0"/>
              </a:rPr>
              <a:t>) transporto priemonė (-ės);</a:t>
            </a:r>
          </a:p>
          <a:p>
            <a:pPr marL="0" indent="0">
              <a:buNone/>
            </a:pPr>
            <a:r>
              <a:rPr lang="lt-LT" sz="1400" dirty="0">
                <a:solidFill>
                  <a:schemeClr val="accent4">
                    <a:lumMod val="50000"/>
                  </a:schemeClr>
                </a:solidFill>
                <a:latin typeface="Times New Roman" panose="02020603050405020304" pitchFamily="18" charset="0"/>
                <a:cs typeface="Times New Roman" panose="02020603050405020304" pitchFamily="18" charset="0"/>
              </a:rPr>
              <a:t>5. projekto veikloms vykdyti reikalingų </a:t>
            </a:r>
            <a:r>
              <a:rPr lang="lt-LT" sz="1400" b="1" dirty="0">
                <a:solidFill>
                  <a:schemeClr val="accent4">
                    <a:lumMod val="50000"/>
                  </a:schemeClr>
                </a:solidFill>
                <a:latin typeface="Times New Roman" panose="02020603050405020304" pitchFamily="18" charset="0"/>
                <a:cs typeface="Times New Roman" panose="02020603050405020304" pitchFamily="18" charset="0"/>
              </a:rPr>
              <a:t>baldų, įrangos, įrenginių, įrankių, kompiuterinės technikos, programinės įrangos nuomos išlaidos</a:t>
            </a:r>
            <a:r>
              <a:rPr lang="lt-LT" sz="1400" dirty="0">
                <a:solidFill>
                  <a:schemeClr val="accent4">
                    <a:lumMod val="50000"/>
                  </a:schemeClr>
                </a:solidFill>
                <a:latin typeface="Times New Roman" panose="02020603050405020304" pitchFamily="18" charset="0"/>
                <a:cs typeface="Times New Roman" panose="02020603050405020304" pitchFamily="18" charset="0"/>
              </a:rPr>
              <a:t> (šios išlaidos tinkamos, kai projekto veiklas (ar jų dalį), kurioms vykdyti nuomojamas šiame papunktyje nurodytas turtas, vykdo pats projekto vykdytojas ar partneris;</a:t>
            </a:r>
          </a:p>
          <a:p>
            <a:pPr marL="0" indent="0">
              <a:buNone/>
            </a:pPr>
            <a:r>
              <a:rPr lang="lt-LT" sz="1400" dirty="0">
                <a:solidFill>
                  <a:schemeClr val="accent4">
                    <a:lumMod val="50000"/>
                  </a:schemeClr>
                </a:solidFill>
                <a:latin typeface="Times New Roman" panose="02020603050405020304" pitchFamily="18" charset="0"/>
                <a:cs typeface="Times New Roman" panose="02020603050405020304" pitchFamily="18" charset="0"/>
              </a:rPr>
              <a:t>6. </a:t>
            </a:r>
            <a:r>
              <a:rPr lang="lt-LT" sz="1400" b="1" dirty="0">
                <a:solidFill>
                  <a:schemeClr val="accent4">
                    <a:lumMod val="50000"/>
                  </a:schemeClr>
                </a:solidFill>
                <a:latin typeface="Times New Roman" panose="02020603050405020304" pitchFamily="18" charset="0"/>
                <a:cs typeface="Times New Roman" panose="02020603050405020304" pitchFamily="18" charset="0"/>
              </a:rPr>
              <a:t>projekto vykdytojui ar partneriui nuosavybės teise priklausančio ilgalaikio turto </a:t>
            </a:r>
            <a:r>
              <a:rPr lang="lt-LT" sz="1400" dirty="0">
                <a:solidFill>
                  <a:schemeClr val="accent4">
                    <a:lumMod val="50000"/>
                  </a:schemeClr>
                </a:solidFill>
                <a:latin typeface="Times New Roman" panose="02020603050405020304" pitchFamily="18" charset="0"/>
                <a:cs typeface="Times New Roman" panose="02020603050405020304" pitchFamily="18" charset="0"/>
              </a:rPr>
              <a:t>(baldų, įrangos, įrenginių, įrankių, kompiuterinės technikos), kuris naudojamas projekto veikloms vykdyti, </a:t>
            </a:r>
            <a:r>
              <a:rPr lang="lt-LT" sz="1400" b="1" dirty="0">
                <a:solidFill>
                  <a:schemeClr val="accent4">
                    <a:lumMod val="50000"/>
                  </a:schemeClr>
                </a:solidFill>
                <a:latin typeface="Times New Roman" panose="02020603050405020304" pitchFamily="18" charset="0"/>
                <a:cs typeface="Times New Roman" panose="02020603050405020304" pitchFamily="18" charset="0"/>
              </a:rPr>
              <a:t>nusidėvėjimo išlaidos </a:t>
            </a:r>
            <a:r>
              <a:rPr lang="lt-LT" sz="1400" dirty="0">
                <a:solidFill>
                  <a:schemeClr val="accent4">
                    <a:lumMod val="50000"/>
                  </a:schemeClr>
                </a:solidFill>
                <a:latin typeface="Times New Roman" panose="02020603050405020304" pitchFamily="18" charset="0"/>
                <a:cs typeface="Times New Roman" panose="02020603050405020304" pitchFamily="18" charset="0"/>
              </a:rPr>
              <a:t>(kiek tai susiję su projekto veiklų vykdymu); šios išlaidos tinkamos tuo atveju, jei turtas yra įsigytas nuosavomis lėšomis;</a:t>
            </a:r>
          </a:p>
          <a:p>
            <a:pPr marL="0" indent="0">
              <a:buNone/>
            </a:pPr>
            <a:r>
              <a:rPr lang="lt-LT" sz="1400" dirty="0">
                <a:solidFill>
                  <a:schemeClr val="accent4">
                    <a:lumMod val="50000"/>
                  </a:schemeClr>
                </a:solidFill>
                <a:latin typeface="Times New Roman" panose="02020603050405020304" pitchFamily="18" charset="0"/>
                <a:cs typeface="Times New Roman" panose="02020603050405020304" pitchFamily="18" charset="0"/>
              </a:rPr>
              <a:t>7. projektą vykdančiam personalui (t. y. projekto tiesiogines veiklas vykdantiems fiziniams asmenims, su projekto vykdytoju ar partneriu susijusiems darbo santykiais, jų esmę atitinkančiais santykiais arba dirbančiais pagal paslaugų (civilines), įskaitant autorines, sutartis ar savanoriškos veiklos sutartis) projekto veikloms, atitinkančioms Aprašo 2.1.1 papunktyje nurodytas veiklas, vykdyti, taip pat dalyvaujantiems projekto veiklų dalyviams reikalingų </a:t>
            </a:r>
            <a:r>
              <a:rPr lang="lt-LT" sz="1400" b="1" dirty="0">
                <a:solidFill>
                  <a:schemeClr val="accent4">
                    <a:lumMod val="50000"/>
                  </a:schemeClr>
                </a:solidFill>
                <a:latin typeface="Times New Roman" panose="02020603050405020304" pitchFamily="18" charset="0"/>
                <a:cs typeface="Times New Roman" panose="02020603050405020304" pitchFamily="18" charset="0"/>
              </a:rPr>
              <a:t>specialių drabužių ir individualios saugos priemonių įsigijimo, skiepijimo, sveikatos pažymos gavimo išlaidos </a:t>
            </a:r>
            <a:r>
              <a:rPr lang="lt-LT" sz="1400" dirty="0">
                <a:solidFill>
                  <a:schemeClr val="accent4">
                    <a:lumMod val="50000"/>
                  </a:schemeClr>
                </a:solidFill>
                <a:latin typeface="Times New Roman" panose="02020603050405020304" pitchFamily="18" charset="0"/>
                <a:cs typeface="Times New Roman" panose="02020603050405020304" pitchFamily="18" charset="0"/>
              </a:rPr>
              <a:t>(kai to reikia pagal vykdomos projekto veiklos pobūdį);</a:t>
            </a:r>
          </a:p>
          <a:p>
            <a:pPr marL="0" indent="0">
              <a:buNone/>
            </a:pPr>
            <a:endParaRPr lang="en-US" b="1" dirty="0">
              <a:solidFill>
                <a:schemeClr val="accent6">
                  <a:lumMod val="50000"/>
                </a:schemeClr>
              </a:solidFill>
              <a:latin typeface="Times New Roman" panose="02020603050405020304" pitchFamily="18" charset="0"/>
              <a:cs typeface="Times New Roman" panose="02020603050405020304" pitchFamily="18" charset="0"/>
            </a:endParaRPr>
          </a:p>
          <a:p>
            <a:pPr marL="0" indent="0">
              <a:buNone/>
            </a:pPr>
            <a:endParaRPr lang="lt-LT" sz="2000" dirty="0">
              <a:solidFill>
                <a:schemeClr val="accent6">
                  <a:lumMod val="50000"/>
                </a:schemeClr>
              </a:solidFill>
            </a:endParaRPr>
          </a:p>
          <a:p>
            <a:endParaRPr lang="lt-LT" sz="2000" dirty="0"/>
          </a:p>
        </p:txBody>
      </p:sp>
      <p:sp>
        <p:nvSpPr>
          <p:cNvPr id="4" name="Rectangle 3"/>
          <p:cNvSpPr/>
          <p:nvPr/>
        </p:nvSpPr>
        <p:spPr>
          <a:xfrm>
            <a:off x="543339" y="4239591"/>
            <a:ext cx="8775424" cy="400110"/>
          </a:xfrm>
          <a:prstGeom prst="rect">
            <a:avLst/>
          </a:prstGeom>
        </p:spPr>
        <p:txBody>
          <a:bodyPr wrap="square">
            <a:spAutoFit/>
          </a:bodyPr>
          <a:lstStyle/>
          <a:p>
            <a:r>
              <a:rPr lang="en-US" sz="2000" dirty="0">
                <a:latin typeface="Times New Roman" panose="02020603050405020304" pitchFamily="18" charset="0"/>
                <a:ea typeface="Times New Roman" panose="02020603050405020304" pitchFamily="18" charset="0"/>
              </a:rPr>
              <a:t>P</a:t>
            </a:r>
            <a:endParaRPr lang="lt-LT" sz="2000" dirty="0"/>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42190151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052" y="318051"/>
            <a:ext cx="8350112" cy="551829"/>
          </a:xfrm>
        </p:spPr>
        <p:txBody>
          <a:bodyPr>
            <a:normAutofit/>
          </a:bodyPr>
          <a:lstStyle/>
          <a:p>
            <a:r>
              <a:rPr lang="lt-LT" dirty="0">
                <a:solidFill>
                  <a:schemeClr val="accent6">
                    <a:lumMod val="50000"/>
                  </a:schemeClr>
                </a:solidFill>
              </a:rPr>
              <a:t>IŠLAIDŲ TINKAMUMO FINANSUOTI REIKALAVIMAI</a:t>
            </a:r>
          </a:p>
        </p:txBody>
      </p:sp>
      <p:sp>
        <p:nvSpPr>
          <p:cNvPr id="3" name="Content Placeholder 2"/>
          <p:cNvSpPr>
            <a:spLocks noGrp="1"/>
          </p:cNvSpPr>
          <p:nvPr>
            <p:ph idx="1"/>
          </p:nvPr>
        </p:nvSpPr>
        <p:spPr>
          <a:xfrm>
            <a:off x="437322" y="1205948"/>
            <a:ext cx="8832184" cy="4038405"/>
          </a:xfrm>
        </p:spPr>
        <p:txBody>
          <a:bodyPr>
            <a:noAutofit/>
          </a:bodyPr>
          <a:lstStyle/>
          <a:p>
            <a:pPr marL="0" indent="0">
              <a:buNone/>
            </a:pPr>
            <a:r>
              <a:rPr lang="en-US" b="1" dirty="0">
                <a:solidFill>
                  <a:schemeClr val="accent6">
                    <a:lumMod val="50000"/>
                  </a:schemeClr>
                </a:solidFill>
                <a:latin typeface="Times New Roman" panose="02020603050405020304" pitchFamily="18" charset="0"/>
                <a:cs typeface="Times New Roman" panose="02020603050405020304" pitchFamily="18" charset="0"/>
              </a:rPr>
              <a:t>	</a:t>
            </a:r>
            <a:r>
              <a:rPr lang="lt-LT" b="1" dirty="0">
                <a:solidFill>
                  <a:schemeClr val="accent6">
                    <a:lumMod val="50000"/>
                  </a:schemeClr>
                </a:solidFill>
                <a:latin typeface="Times New Roman" panose="02020603050405020304" pitchFamily="18" charset="0"/>
                <a:cs typeface="Times New Roman" panose="02020603050405020304" pitchFamily="18" charset="0"/>
              </a:rPr>
              <a:t>Projekto vykdymas /</a:t>
            </a:r>
            <a:r>
              <a:rPr lang="en-US" b="1" dirty="0">
                <a:solidFill>
                  <a:schemeClr val="accent6">
                    <a:lumMod val="50000"/>
                  </a:schemeClr>
                </a:solidFill>
                <a:latin typeface="Times New Roman" panose="02020603050405020304" pitchFamily="18" charset="0"/>
                <a:cs typeface="Times New Roman" panose="02020603050405020304" pitchFamily="18" charset="0"/>
              </a:rPr>
              <a:t>3</a:t>
            </a: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8.</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veiklas vykdančių </a:t>
            </a:r>
            <a:r>
              <a:rPr lang="lt-LT" sz="1400" b="1" dirty="0">
                <a:solidFill>
                  <a:schemeClr val="accent4">
                    <a:lumMod val="50000"/>
                  </a:schemeClr>
                </a:solidFill>
                <a:latin typeface="Times New Roman" panose="02020603050405020304" pitchFamily="18" charset="0"/>
                <a:ea typeface="Times New Roman" panose="02020603050405020304" pitchFamily="18" charset="0"/>
              </a:rPr>
              <a:t>savanorių</a:t>
            </a:r>
            <a:r>
              <a:rPr lang="lt-LT" sz="1400" dirty="0">
                <a:solidFill>
                  <a:schemeClr val="accent4">
                    <a:lumMod val="50000"/>
                  </a:schemeClr>
                </a:solidFill>
                <a:latin typeface="Times New Roman" panose="02020603050405020304" pitchFamily="18" charset="0"/>
                <a:ea typeface="Times New Roman" panose="02020603050405020304" pitchFamily="18" charset="0"/>
              </a:rPr>
              <a:t> </a:t>
            </a:r>
            <a:r>
              <a:rPr lang="lt-LT" sz="1400" b="1" dirty="0">
                <a:solidFill>
                  <a:schemeClr val="accent4">
                    <a:lumMod val="50000"/>
                  </a:schemeClr>
                </a:solidFill>
                <a:latin typeface="Times New Roman" panose="02020603050405020304" pitchFamily="18" charset="0"/>
                <a:ea typeface="Times New Roman" panose="02020603050405020304" pitchFamily="18" charset="0"/>
              </a:rPr>
              <a:t>ir projekto</a:t>
            </a:r>
            <a:r>
              <a:rPr lang="lt-LT" sz="1400" dirty="0">
                <a:solidFill>
                  <a:schemeClr val="accent4">
                    <a:lumMod val="50000"/>
                  </a:schemeClr>
                </a:solidFill>
                <a:latin typeface="Times New Roman" panose="02020603050405020304" pitchFamily="18" charset="0"/>
                <a:ea typeface="Times New Roman" panose="02020603050405020304" pitchFamily="18" charset="0"/>
              </a:rPr>
              <a:t> veiklų </a:t>
            </a:r>
            <a:r>
              <a:rPr lang="lt-LT" sz="1400" b="1" dirty="0">
                <a:solidFill>
                  <a:schemeClr val="accent4">
                    <a:lumMod val="50000"/>
                  </a:schemeClr>
                </a:solidFill>
                <a:latin typeface="Times New Roman" panose="02020603050405020304" pitchFamily="18" charset="0"/>
                <a:ea typeface="Times New Roman" panose="02020603050405020304" pitchFamily="18" charset="0"/>
              </a:rPr>
              <a:t>dalyvių maitinimo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 maitinimo išlaidos (kavos pertrauka) kompensuojamos tik tuo atveju, kai projekto veiklas vykdančio savanorio ar projekto veiklų dalyvio tiesioginis dalyvavimas vykdant projekto veiklas trunka ne trumpiau kaip 2 valandas per parą; maitinimo išlaidos (pietūs) kompensuojamos tik tuo atveju, kai projekto veiklas vykdančio savanorio ar projekto veiklų dalyvio tiesioginis dalyvavimas vykdant projekto veiklas trunka ilgiau kaip 6 valandas. Šio papunkčio nuostatos netaikomos finansuojant projekto veiklų dalyvių maitinimą, kuris vykdomas projekto veiklų dalyviams teikiant maitinimo organizavimo socialinę paslaugą, atitinkančią Aprašo 2.1.1.1 papunktyje nurodytą remiamą veiklą;</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9.</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veiklas vykdančių savanorių pašto, telefono (interneto ir telefoninio ryšio) išlaidos;</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10</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veiklas vykdančių savanorių savanoriškos veiklos vykdymo laikotarpiui tenkančios draudimo pagal Savanoriškos veiklos įstatymo 10 straipsnio 1 dalį išlaidos;</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11</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reikalingų </a:t>
            </a:r>
            <a:r>
              <a:rPr lang="lt-LT" sz="1400" b="1" dirty="0">
                <a:solidFill>
                  <a:schemeClr val="accent4">
                    <a:lumMod val="50000"/>
                  </a:schemeClr>
                </a:solidFill>
                <a:latin typeface="Times New Roman" panose="02020603050405020304" pitchFamily="18" charset="0"/>
                <a:ea typeface="Times New Roman" panose="02020603050405020304" pitchFamily="18" charset="0"/>
              </a:rPr>
              <a:t>mokymo priemonių, darbo priemonių ir medžiagų, taip pat kito trumpalaikio turto (išskyrus trumpalaikiam turtui priskiriamus baldus, įrangą ir įrenginius) įsigijimo ir (ar) nuomos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 Aprašo 2.1.1.1 ar 2.1.1.3 papunkčiuose nurodytoms veikloms vykdyti reikalingų maisto produktų, higienos prekių įsigijimo išlaidos tinkamos tuo atveju, kai šios prekės nėra skirtos perduoti (išdalinti) tikslinėms grupėms sunaudoti;</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12.</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reikalingos </a:t>
            </a:r>
            <a:r>
              <a:rPr lang="lt-LT" sz="1400" b="1" dirty="0">
                <a:solidFill>
                  <a:schemeClr val="accent4">
                    <a:lumMod val="50000"/>
                  </a:schemeClr>
                </a:solidFill>
                <a:latin typeface="Times New Roman" panose="02020603050405020304" pitchFamily="18" charset="0"/>
                <a:ea typeface="Times New Roman" panose="02020603050405020304" pitchFamily="18" charset="0"/>
              </a:rPr>
              <a:t>kelionių Lietuvos Respublikos teritorijoje ir (ar) kuro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buNone/>
            </a:pPr>
            <a:endParaRPr lang="lt-LT" dirty="0">
              <a:solidFill>
                <a:schemeClr val="accent6">
                  <a:lumMod val="50000"/>
                </a:schemeClr>
              </a:solidFill>
              <a:latin typeface="Times New Roman" panose="02020603050405020304" pitchFamily="18" charset="0"/>
              <a:cs typeface="Times New Roman" panose="02020603050405020304" pitchFamily="18" charset="0"/>
            </a:endParaRPr>
          </a:p>
          <a:p>
            <a:pPr marL="0" indent="0">
              <a:buNone/>
            </a:pPr>
            <a:endParaRPr lang="lt-LT" sz="2000"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922869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sz="2800" dirty="0">
                <a:solidFill>
                  <a:schemeClr val="accent6">
                    <a:lumMod val="50000"/>
                  </a:schemeClr>
                </a:solidFill>
              </a:rPr>
              <a:t>IŠLAIDŲ TINKAMUMO FINANSUOTI REIKALAVIMAI</a:t>
            </a:r>
          </a:p>
        </p:txBody>
      </p:sp>
      <p:sp>
        <p:nvSpPr>
          <p:cNvPr id="3" name="Content Placeholder 2"/>
          <p:cNvSpPr>
            <a:spLocks noGrp="1"/>
          </p:cNvSpPr>
          <p:nvPr>
            <p:ph idx="1"/>
          </p:nvPr>
        </p:nvSpPr>
        <p:spPr>
          <a:xfrm>
            <a:off x="681039" y="1497496"/>
            <a:ext cx="8234361" cy="4363807"/>
          </a:xfrm>
        </p:spPr>
        <p:txBody>
          <a:bodyPr>
            <a:normAutofit/>
          </a:bodyPr>
          <a:lstStyle/>
          <a:p>
            <a:pPr marL="0" indent="0">
              <a:buNone/>
            </a:pPr>
            <a:r>
              <a:rPr lang="en-US" sz="1900" b="1" dirty="0">
                <a:solidFill>
                  <a:schemeClr val="accent6">
                    <a:lumMod val="50000"/>
                  </a:schemeClr>
                </a:solidFill>
                <a:latin typeface="Times New Roman" panose="02020603050405020304" pitchFamily="18" charset="0"/>
                <a:cs typeface="Times New Roman" panose="02020603050405020304" pitchFamily="18" charset="0"/>
              </a:rPr>
              <a:t>	</a:t>
            </a:r>
            <a:r>
              <a:rPr lang="lt-LT" sz="1900" b="1" dirty="0">
                <a:solidFill>
                  <a:schemeClr val="accent6">
                    <a:lumMod val="50000"/>
                  </a:schemeClr>
                </a:solidFill>
                <a:latin typeface="Times New Roman" panose="02020603050405020304" pitchFamily="18" charset="0"/>
                <a:cs typeface="Times New Roman" panose="02020603050405020304" pitchFamily="18" charset="0"/>
              </a:rPr>
              <a:t>Projekto vykdymas /</a:t>
            </a:r>
            <a:r>
              <a:rPr lang="en-US" sz="1900" b="1" dirty="0">
                <a:solidFill>
                  <a:schemeClr val="accent6">
                    <a:lumMod val="50000"/>
                  </a:schemeClr>
                </a:solidFill>
                <a:latin typeface="Times New Roman" panose="02020603050405020304" pitchFamily="18" charset="0"/>
                <a:cs typeface="Times New Roman" panose="02020603050405020304" pitchFamily="18" charset="0"/>
              </a:rPr>
              <a:t>4</a:t>
            </a:r>
          </a:p>
          <a:p>
            <a:pPr marL="0" indent="0">
              <a:buNone/>
            </a:pPr>
            <a:endParaRPr lang="en-US" b="1" dirty="0">
              <a:solidFill>
                <a:schemeClr val="accent6">
                  <a:lumMod val="50000"/>
                </a:schemeClr>
              </a:solidFill>
              <a:latin typeface="Times New Roman" panose="02020603050405020304" pitchFamily="18" charset="0"/>
              <a:cs typeface="Times New Roman" panose="02020603050405020304" pitchFamily="18" charset="0"/>
            </a:endParaRPr>
          </a:p>
          <a:p>
            <a:pPr marL="0" indent="0" algn="just">
              <a:spcBef>
                <a:spcPts val="600"/>
              </a:spcBef>
              <a:spcAft>
                <a:spcPts val="0"/>
              </a:spcAft>
              <a:buNone/>
              <a:tabLst>
                <a:tab pos="676275" algn="l"/>
              </a:tabLst>
            </a:pPr>
            <a:r>
              <a:rPr lang="lt-LT" sz="1500" b="1" dirty="0">
                <a:solidFill>
                  <a:schemeClr val="accent4">
                    <a:lumMod val="50000"/>
                  </a:schemeClr>
                </a:solidFill>
                <a:latin typeface="Times New Roman" panose="02020603050405020304" pitchFamily="18" charset="0"/>
                <a:ea typeface="Times New Roman" panose="02020603050405020304" pitchFamily="18" charset="0"/>
              </a:rPr>
              <a:t>13.</a:t>
            </a:r>
            <a:r>
              <a:rPr lang="lt-LT" sz="1500" dirty="0">
                <a:solidFill>
                  <a:schemeClr val="accent4">
                    <a:lumMod val="50000"/>
                  </a:schemeClr>
                </a:solidFill>
                <a:latin typeface="Times New Roman" panose="02020603050405020304" pitchFamily="18" charset="0"/>
                <a:ea typeface="Times New Roman" panose="02020603050405020304" pitchFamily="18" charset="0"/>
              </a:rPr>
              <a:t> </a:t>
            </a:r>
            <a:r>
              <a:rPr lang="lt-LT" sz="1500" b="1" dirty="0">
                <a:solidFill>
                  <a:schemeClr val="accent4">
                    <a:lumMod val="50000"/>
                  </a:schemeClr>
                </a:solidFill>
                <a:latin typeface="Times New Roman" panose="02020603050405020304" pitchFamily="18" charset="0"/>
                <a:ea typeface="Times New Roman" panose="02020603050405020304" pitchFamily="18" charset="0"/>
              </a:rPr>
              <a:t>dokumentų, </a:t>
            </a:r>
            <a:r>
              <a:rPr lang="lt-LT" sz="1500" dirty="0">
                <a:solidFill>
                  <a:schemeClr val="accent4">
                    <a:lumMod val="50000"/>
                  </a:schemeClr>
                </a:solidFill>
                <a:latin typeface="Times New Roman" panose="02020603050405020304" pitchFamily="18" charset="0"/>
                <a:ea typeface="Times New Roman" panose="02020603050405020304" pitchFamily="18" charset="0"/>
              </a:rPr>
              <a:t>reikalingų nustatyti asmens priklausymo tikslinei grupei faktą</a:t>
            </a:r>
            <a:r>
              <a:rPr lang="lt-LT" sz="1500" b="1" dirty="0">
                <a:solidFill>
                  <a:schemeClr val="accent4">
                    <a:lumMod val="50000"/>
                  </a:schemeClr>
                </a:solidFill>
                <a:latin typeface="Times New Roman" panose="02020603050405020304" pitchFamily="18" charset="0"/>
                <a:ea typeface="Times New Roman" panose="02020603050405020304" pitchFamily="18" charset="0"/>
              </a:rPr>
              <a:t>, išdavimo apmokėjimo išlaidos</a:t>
            </a:r>
            <a:r>
              <a:rPr lang="lt-LT" sz="1500" dirty="0">
                <a:solidFill>
                  <a:schemeClr val="accent4">
                    <a:lumMod val="50000"/>
                  </a:schemeClr>
                </a:solidFill>
                <a:latin typeface="Times New Roman" panose="02020603050405020304" pitchFamily="18" charset="0"/>
                <a:ea typeface="Times New Roman" panose="02020603050405020304" pitchFamily="18" charset="0"/>
              </a:rPr>
              <a:t>;</a:t>
            </a:r>
            <a:endParaRPr lang="ru-RU" sz="15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500" b="1" dirty="0">
                <a:solidFill>
                  <a:schemeClr val="accent4">
                    <a:lumMod val="50000"/>
                  </a:schemeClr>
                </a:solidFill>
                <a:latin typeface="Times New Roman" panose="02020603050405020304" pitchFamily="18" charset="0"/>
                <a:ea typeface="Times New Roman" panose="02020603050405020304" pitchFamily="18" charset="0"/>
              </a:rPr>
              <a:t>14.</a:t>
            </a:r>
            <a:r>
              <a:rPr lang="lt-LT" sz="15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reikalingų </a:t>
            </a:r>
            <a:r>
              <a:rPr lang="lt-LT" sz="1500" b="1" dirty="0">
                <a:solidFill>
                  <a:schemeClr val="accent4">
                    <a:lumMod val="50000"/>
                  </a:schemeClr>
                </a:solidFill>
                <a:latin typeface="Times New Roman" panose="02020603050405020304" pitchFamily="18" charset="0"/>
                <a:ea typeface="Times New Roman" panose="02020603050405020304" pitchFamily="18" charset="0"/>
              </a:rPr>
              <a:t>renginių organizavimo išlaidos</a:t>
            </a:r>
            <a:r>
              <a:rPr lang="lt-LT" sz="1500" dirty="0">
                <a:solidFill>
                  <a:schemeClr val="accent4">
                    <a:lumMod val="50000"/>
                  </a:schemeClr>
                </a:solidFill>
                <a:latin typeface="Times New Roman" panose="02020603050405020304" pitchFamily="18" charset="0"/>
                <a:ea typeface="Times New Roman" panose="02020603050405020304" pitchFamily="18" charset="0"/>
              </a:rPr>
              <a:t>; šiame papunktyje nurodytos išlaidos yra tinkamos finansuoti tik iš projekto vykdytojo ir (ar) partnerio (-</a:t>
            </a:r>
            <a:r>
              <a:rPr lang="lt-LT" sz="1500" dirty="0" err="1">
                <a:solidFill>
                  <a:schemeClr val="accent4">
                    <a:lumMod val="50000"/>
                  </a:schemeClr>
                </a:solidFill>
                <a:latin typeface="Times New Roman" panose="02020603050405020304" pitchFamily="18" charset="0"/>
                <a:ea typeface="Times New Roman" panose="02020603050405020304" pitchFamily="18" charset="0"/>
              </a:rPr>
              <a:t>ių</a:t>
            </a:r>
            <a:r>
              <a:rPr lang="lt-LT" sz="1500" dirty="0">
                <a:solidFill>
                  <a:schemeClr val="accent4">
                    <a:lumMod val="50000"/>
                  </a:schemeClr>
                </a:solidFill>
                <a:latin typeface="Times New Roman" panose="02020603050405020304" pitchFamily="18" charset="0"/>
                <a:ea typeface="Times New Roman" panose="02020603050405020304" pitchFamily="18" charset="0"/>
              </a:rPr>
              <a:t>) nuosavo įnašo, jeigu projekte nėra nė vieno projekto veiklas vykdančio savanorio;</a:t>
            </a:r>
            <a:endParaRPr lang="ru-RU" sz="15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500" b="1" dirty="0">
                <a:solidFill>
                  <a:schemeClr val="accent4">
                    <a:lumMod val="50000"/>
                  </a:schemeClr>
                </a:solidFill>
                <a:latin typeface="Times New Roman" panose="02020603050405020304" pitchFamily="18" charset="0"/>
                <a:ea typeface="Times New Roman" panose="02020603050405020304" pitchFamily="18" charset="0"/>
              </a:rPr>
              <a:t>15</a:t>
            </a:r>
            <a:r>
              <a:rPr lang="lt-LT" sz="15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reikalingų projektą vykdančio </a:t>
            </a:r>
            <a:r>
              <a:rPr lang="lt-LT" sz="1500" b="1" dirty="0">
                <a:solidFill>
                  <a:schemeClr val="accent4">
                    <a:lumMod val="50000"/>
                  </a:schemeClr>
                </a:solidFill>
                <a:latin typeface="Times New Roman" panose="02020603050405020304" pitchFamily="18" charset="0"/>
                <a:ea typeface="Times New Roman" panose="02020603050405020304" pitchFamily="18" charset="0"/>
              </a:rPr>
              <a:t>personalo </a:t>
            </a:r>
            <a:r>
              <a:rPr lang="lt-LT" sz="1500" dirty="0">
                <a:solidFill>
                  <a:schemeClr val="accent4">
                    <a:lumMod val="50000"/>
                  </a:schemeClr>
                </a:solidFill>
                <a:latin typeface="Times New Roman" panose="02020603050405020304" pitchFamily="18" charset="0"/>
                <a:ea typeface="Times New Roman" panose="02020603050405020304" pitchFamily="18" charset="0"/>
              </a:rPr>
              <a:t>(įskaitant projekto veiklas vykdančius savanorius)</a:t>
            </a:r>
            <a:r>
              <a:rPr lang="lt-LT" sz="1500" b="1" dirty="0">
                <a:solidFill>
                  <a:schemeClr val="accent4">
                    <a:lumMod val="50000"/>
                  </a:schemeClr>
                </a:solidFill>
                <a:latin typeface="Times New Roman" panose="02020603050405020304" pitchFamily="18" charset="0"/>
                <a:ea typeface="Times New Roman" panose="02020603050405020304" pitchFamily="18" charset="0"/>
              </a:rPr>
              <a:t> ir projekto veiklų dalyvių dalyvavimo renginiuose, </a:t>
            </a:r>
            <a:r>
              <a:rPr lang="lt-LT" sz="1500" b="1" dirty="0" err="1">
                <a:solidFill>
                  <a:schemeClr val="accent4">
                    <a:lumMod val="50000"/>
                  </a:schemeClr>
                </a:solidFill>
                <a:latin typeface="Times New Roman" panose="02020603050405020304" pitchFamily="18" charset="0"/>
                <a:ea typeface="Times New Roman" panose="02020603050405020304" pitchFamily="18" charset="0"/>
              </a:rPr>
              <a:t>užsiėmimuose</a:t>
            </a:r>
            <a:r>
              <a:rPr lang="lt-LT" sz="1500" b="1" dirty="0">
                <a:solidFill>
                  <a:schemeClr val="accent4">
                    <a:lumMod val="50000"/>
                  </a:schemeClr>
                </a:solidFill>
                <a:latin typeface="Times New Roman" panose="02020603050405020304" pitchFamily="18" charset="0"/>
                <a:ea typeface="Times New Roman" panose="02020603050405020304" pitchFamily="18" charset="0"/>
              </a:rPr>
              <a:t> išlaidos</a:t>
            </a:r>
            <a:r>
              <a:rPr lang="lt-LT" sz="1500" dirty="0">
                <a:solidFill>
                  <a:schemeClr val="accent4">
                    <a:lumMod val="50000"/>
                  </a:schemeClr>
                </a:solidFill>
                <a:latin typeface="Times New Roman" panose="02020603050405020304" pitchFamily="18" charset="0"/>
                <a:ea typeface="Times New Roman" panose="02020603050405020304" pitchFamily="18" charset="0"/>
              </a:rPr>
              <a:t> (t. y. bilietų į renginius, </a:t>
            </a:r>
            <a:r>
              <a:rPr lang="lt-LT" sz="1500" dirty="0" err="1">
                <a:solidFill>
                  <a:schemeClr val="accent4">
                    <a:lumMod val="50000"/>
                  </a:schemeClr>
                </a:solidFill>
                <a:latin typeface="Times New Roman" panose="02020603050405020304" pitchFamily="18" charset="0"/>
                <a:ea typeface="Times New Roman" panose="02020603050405020304" pitchFamily="18" charset="0"/>
              </a:rPr>
              <a:t>užsiėmimus</a:t>
            </a:r>
            <a:r>
              <a:rPr lang="lt-LT" sz="1500" dirty="0">
                <a:solidFill>
                  <a:schemeClr val="accent4">
                    <a:lumMod val="50000"/>
                  </a:schemeClr>
                </a:solidFill>
                <a:latin typeface="Times New Roman" panose="02020603050405020304" pitchFamily="18" charset="0"/>
                <a:ea typeface="Times New Roman" panose="02020603050405020304" pitchFamily="18" charset="0"/>
              </a:rPr>
              <a:t>; renginių, užsiėmimų dalyvio mokesčio išlaidas);</a:t>
            </a:r>
            <a:endParaRPr lang="ru-RU" sz="15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500" b="1" dirty="0">
                <a:solidFill>
                  <a:schemeClr val="accent4">
                    <a:lumMod val="50000"/>
                  </a:schemeClr>
                </a:solidFill>
                <a:latin typeface="Times New Roman" panose="02020603050405020304" pitchFamily="18" charset="0"/>
                <a:ea typeface="Times New Roman" panose="02020603050405020304" pitchFamily="18" charset="0"/>
              </a:rPr>
              <a:t>16.</a:t>
            </a:r>
            <a:r>
              <a:rPr lang="lt-LT" sz="15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reikalingo </a:t>
            </a:r>
            <a:r>
              <a:rPr lang="lt-LT" sz="1500" b="1" dirty="0">
                <a:solidFill>
                  <a:schemeClr val="accent4">
                    <a:lumMod val="50000"/>
                  </a:schemeClr>
                </a:solidFill>
                <a:latin typeface="Times New Roman" panose="02020603050405020304" pitchFamily="18" charset="0"/>
                <a:ea typeface="Times New Roman" panose="02020603050405020304" pitchFamily="18" charset="0"/>
              </a:rPr>
              <a:t>svečio iš užsienio kelionių ir apgyvendinimo išlaidos</a:t>
            </a:r>
            <a:r>
              <a:rPr lang="lt-LT" sz="1500" dirty="0">
                <a:solidFill>
                  <a:schemeClr val="accent4">
                    <a:lumMod val="50000"/>
                  </a:schemeClr>
                </a:solidFill>
                <a:latin typeface="Times New Roman" panose="02020603050405020304" pitchFamily="18" charset="0"/>
                <a:ea typeface="Times New Roman" panose="02020603050405020304" pitchFamily="18" charset="0"/>
              </a:rPr>
              <a:t>. Šios išlaidos tinkamos tuo atveju, kai nėra mokamas honoraras ar atlygis už suteiktą paslaugą;</a:t>
            </a:r>
            <a:endParaRPr lang="ru-RU" sz="1500" dirty="0">
              <a:solidFill>
                <a:schemeClr val="accent4">
                  <a:lumMod val="50000"/>
                </a:schemeClr>
              </a:solidFill>
              <a:latin typeface="Times New Roman" panose="02020603050405020304" pitchFamily="18" charset="0"/>
              <a:ea typeface="Times New Roman" panose="02020603050405020304" pitchFamily="18" charset="0"/>
            </a:endParaRPr>
          </a:p>
          <a:p>
            <a:pPr marL="0" indent="0">
              <a:buNone/>
            </a:pPr>
            <a:endParaRPr lang="en-US" dirty="0">
              <a:solidFill>
                <a:schemeClr val="accent6">
                  <a:lumMod val="50000"/>
                </a:schemeClr>
              </a:solidFill>
              <a:latin typeface="Times New Roman" panose="02020603050405020304" pitchFamily="18" charset="0"/>
              <a:cs typeface="Times New Roman" panose="02020603050405020304" pitchFamily="18" charset="0"/>
            </a:endParaRPr>
          </a:p>
          <a:p>
            <a:pPr marL="0" indent="0">
              <a:buNone/>
            </a:pPr>
            <a:r>
              <a:rPr lang="lt-LT" sz="2000" u="sng" dirty="0"/>
              <a:t>.</a:t>
            </a:r>
            <a:endParaRPr lang="lt-LT" sz="2000"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pic>
        <p:nvPicPr>
          <p:cNvPr id="5" name="Рисунок 4"/>
          <p:cNvPicPr>
            <a:picLocks noChangeAspect="1"/>
          </p:cNvPicPr>
          <p:nvPr/>
        </p:nvPicPr>
        <p:blipFill>
          <a:blip r:embed="rId2"/>
          <a:stretch>
            <a:fillRect/>
          </a:stretch>
        </p:blipFill>
        <p:spPr>
          <a:xfrm>
            <a:off x="6532904" y="5767812"/>
            <a:ext cx="3095728" cy="744166"/>
          </a:xfrm>
          <a:prstGeom prst="rect">
            <a:avLst/>
          </a:prstGeom>
        </p:spPr>
      </p:pic>
    </p:spTree>
    <p:extLst>
      <p:ext uri="{BB962C8B-B14F-4D97-AF65-F5344CB8AC3E}">
        <p14:creationId xmlns:p14="http://schemas.microsoft.com/office/powerpoint/2010/main" val="3305087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800" dirty="0">
                <a:solidFill>
                  <a:schemeClr val="accent6">
                    <a:lumMod val="50000"/>
                  </a:schemeClr>
                </a:solidFill>
              </a:rPr>
              <a:t>IŠLAIDŲ TINKAMUMO FINANSUOTI REIKALAVIMAI</a:t>
            </a:r>
            <a:endParaRPr lang="ru-RU" sz="2800" dirty="0">
              <a:solidFill>
                <a:schemeClr val="accent6">
                  <a:lumMod val="50000"/>
                </a:schemeClr>
              </a:solidFill>
            </a:endParaRPr>
          </a:p>
        </p:txBody>
      </p:sp>
      <p:sp>
        <p:nvSpPr>
          <p:cNvPr id="3" name="Объект 2"/>
          <p:cNvSpPr>
            <a:spLocks noGrp="1"/>
          </p:cNvSpPr>
          <p:nvPr>
            <p:ph idx="1"/>
          </p:nvPr>
        </p:nvSpPr>
        <p:spPr>
          <a:xfrm>
            <a:off x="681039" y="1203536"/>
            <a:ext cx="8543925" cy="4058746"/>
          </a:xfrm>
        </p:spPr>
        <p:txBody>
          <a:bodyPr>
            <a:normAutofit/>
          </a:bodyPr>
          <a:lstStyle/>
          <a:p>
            <a:pPr marL="0" indent="0" algn="just">
              <a:spcBef>
                <a:spcPts val="600"/>
              </a:spcBef>
              <a:spcAft>
                <a:spcPts val="0"/>
              </a:spcAft>
              <a:buNone/>
              <a:tabLst>
                <a:tab pos="676275" algn="l"/>
              </a:tabLst>
            </a:pPr>
            <a:r>
              <a:rPr lang="en-US" sz="1900" b="1" dirty="0">
                <a:solidFill>
                  <a:schemeClr val="accent6">
                    <a:lumMod val="50000"/>
                  </a:schemeClr>
                </a:solidFill>
                <a:latin typeface="Times New Roman" panose="02020603050405020304" pitchFamily="18" charset="0"/>
                <a:ea typeface="Times New Roman" panose="02020603050405020304" pitchFamily="18" charset="0"/>
              </a:rPr>
              <a:t>	</a:t>
            </a:r>
            <a:r>
              <a:rPr lang="en-US" sz="1900" b="1" dirty="0" err="1">
                <a:solidFill>
                  <a:schemeClr val="accent6">
                    <a:lumMod val="50000"/>
                  </a:schemeClr>
                </a:solidFill>
                <a:latin typeface="Times New Roman" panose="02020603050405020304" pitchFamily="18" charset="0"/>
                <a:ea typeface="Times New Roman" panose="02020603050405020304" pitchFamily="18" charset="0"/>
              </a:rPr>
              <a:t>Projekto</a:t>
            </a:r>
            <a:r>
              <a:rPr lang="en-US" sz="1900" b="1" dirty="0">
                <a:solidFill>
                  <a:schemeClr val="accent6">
                    <a:lumMod val="50000"/>
                  </a:schemeClr>
                </a:solidFill>
                <a:latin typeface="Times New Roman" panose="02020603050405020304" pitchFamily="18" charset="0"/>
                <a:ea typeface="Times New Roman" panose="02020603050405020304" pitchFamily="18" charset="0"/>
              </a:rPr>
              <a:t> </a:t>
            </a:r>
            <a:r>
              <a:rPr lang="en-US" sz="1900" b="1" dirty="0" err="1">
                <a:solidFill>
                  <a:schemeClr val="accent6">
                    <a:lumMod val="50000"/>
                  </a:schemeClr>
                </a:solidFill>
                <a:latin typeface="Times New Roman" panose="02020603050405020304" pitchFamily="18" charset="0"/>
                <a:ea typeface="Times New Roman" panose="02020603050405020304" pitchFamily="18" charset="0"/>
              </a:rPr>
              <a:t>vykdymas</a:t>
            </a:r>
            <a:r>
              <a:rPr lang="en-US" sz="1900" b="1" dirty="0">
                <a:solidFill>
                  <a:schemeClr val="accent6">
                    <a:lumMod val="50000"/>
                  </a:schemeClr>
                </a:solidFill>
                <a:latin typeface="Times New Roman" panose="02020603050405020304" pitchFamily="18" charset="0"/>
                <a:ea typeface="Times New Roman" panose="02020603050405020304" pitchFamily="18" charset="0"/>
              </a:rPr>
              <a:t> /4</a:t>
            </a:r>
          </a:p>
          <a:p>
            <a:pPr algn="just">
              <a:spcBef>
                <a:spcPts val="600"/>
              </a:spcBef>
              <a:spcAft>
                <a:spcPts val="0"/>
              </a:spcAft>
              <a:tabLst>
                <a:tab pos="676275" algn="l"/>
              </a:tabLst>
            </a:pPr>
            <a:endParaRPr lang="en-US" b="1" dirty="0">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17.</a:t>
            </a:r>
            <a:r>
              <a:rPr lang="lt-LT" sz="1400" dirty="0">
                <a:solidFill>
                  <a:schemeClr val="accent4">
                    <a:lumMod val="50000"/>
                  </a:schemeClr>
                </a:solidFill>
                <a:latin typeface="Times New Roman" panose="02020603050405020304" pitchFamily="18" charset="0"/>
                <a:ea typeface="Times New Roman" panose="02020603050405020304" pitchFamily="18" charset="0"/>
              </a:rPr>
              <a:t> projekto veikloms vykdyti reikalingų </a:t>
            </a:r>
            <a:r>
              <a:rPr lang="lt-LT" sz="1400" b="1" dirty="0">
                <a:solidFill>
                  <a:schemeClr val="accent4">
                    <a:lumMod val="50000"/>
                  </a:schemeClr>
                </a:solidFill>
                <a:latin typeface="Times New Roman" panose="02020603050405020304" pitchFamily="18" charset="0"/>
                <a:ea typeface="Times New Roman" panose="02020603050405020304" pitchFamily="18" charset="0"/>
              </a:rPr>
              <a:t>interneto svetainių kūrimo ir palaikymo išlaidos, leidinių ir informacinių pranešimų rengimo, televizijos bei radijo laidų rengimo ir transliavimo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lgn="just">
              <a:spcBef>
                <a:spcPts val="600"/>
              </a:spcBef>
              <a:spcAft>
                <a:spcPts val="0"/>
              </a:spcAft>
              <a:buNone/>
              <a:tabLst>
                <a:tab pos="676275" algn="l"/>
              </a:tabLst>
            </a:pPr>
            <a:r>
              <a:rPr lang="lt-LT" sz="1400" b="1" dirty="0">
                <a:solidFill>
                  <a:schemeClr val="accent4">
                    <a:lumMod val="50000"/>
                  </a:schemeClr>
                </a:solidFill>
                <a:latin typeface="Times New Roman" panose="02020603050405020304" pitchFamily="18" charset="0"/>
                <a:ea typeface="Times New Roman" panose="02020603050405020304" pitchFamily="18" charset="0"/>
              </a:rPr>
              <a:t>18.</a:t>
            </a:r>
            <a:r>
              <a:rPr lang="lt-LT" sz="1400" dirty="0">
                <a:solidFill>
                  <a:schemeClr val="accent4">
                    <a:lumMod val="50000"/>
                  </a:schemeClr>
                </a:solidFill>
                <a:latin typeface="Times New Roman" panose="02020603050405020304" pitchFamily="18" charset="0"/>
                <a:ea typeface="Times New Roman" panose="02020603050405020304" pitchFamily="18" charset="0"/>
              </a:rPr>
              <a:t> </a:t>
            </a:r>
            <a:r>
              <a:rPr lang="lt-LT" sz="1400" b="1" dirty="0">
                <a:solidFill>
                  <a:schemeClr val="accent4">
                    <a:lumMod val="50000"/>
                  </a:schemeClr>
                </a:solidFill>
                <a:latin typeface="Times New Roman" panose="02020603050405020304" pitchFamily="18" charset="0"/>
                <a:ea typeface="Times New Roman" panose="02020603050405020304" pitchFamily="18" charset="0"/>
              </a:rPr>
              <a:t>paslaugų teikimo pagal projekto vykdytojo ir (ar) partnerio (-</a:t>
            </a:r>
            <a:r>
              <a:rPr lang="lt-LT" sz="1400" b="1" dirty="0" err="1">
                <a:solidFill>
                  <a:schemeClr val="accent4">
                    <a:lumMod val="50000"/>
                  </a:schemeClr>
                </a:solidFill>
                <a:latin typeface="Times New Roman" panose="02020603050405020304" pitchFamily="18" charset="0"/>
                <a:ea typeface="Times New Roman" panose="02020603050405020304" pitchFamily="18" charset="0"/>
              </a:rPr>
              <a:t>ių</a:t>
            </a:r>
            <a:r>
              <a:rPr lang="lt-LT" sz="1400" b="1" dirty="0">
                <a:solidFill>
                  <a:schemeClr val="accent4">
                    <a:lumMod val="50000"/>
                  </a:schemeClr>
                </a:solidFill>
                <a:latin typeface="Times New Roman" panose="02020603050405020304" pitchFamily="18" charset="0"/>
                <a:ea typeface="Times New Roman" panose="02020603050405020304" pitchFamily="18" charset="0"/>
              </a:rPr>
              <a:t>) su išorės paslaugų teikėju (-</a:t>
            </a:r>
            <a:r>
              <a:rPr lang="lt-LT" sz="1400" b="1" dirty="0" err="1">
                <a:solidFill>
                  <a:schemeClr val="accent4">
                    <a:lumMod val="50000"/>
                  </a:schemeClr>
                </a:solidFill>
                <a:latin typeface="Times New Roman" panose="02020603050405020304" pitchFamily="18" charset="0"/>
                <a:ea typeface="Times New Roman" panose="02020603050405020304" pitchFamily="18" charset="0"/>
              </a:rPr>
              <a:t>ais</a:t>
            </a:r>
            <a:r>
              <a:rPr lang="lt-LT" sz="1400" b="1" dirty="0">
                <a:solidFill>
                  <a:schemeClr val="accent4">
                    <a:lumMod val="50000"/>
                  </a:schemeClr>
                </a:solidFill>
                <a:latin typeface="Times New Roman" panose="02020603050405020304" pitchFamily="18" charset="0"/>
                <a:ea typeface="Times New Roman" panose="02020603050405020304" pitchFamily="18" charset="0"/>
              </a:rPr>
              <a:t>) sudarytą (-</a:t>
            </a:r>
            <a:r>
              <a:rPr lang="lt-LT" sz="1400" b="1" dirty="0" err="1">
                <a:solidFill>
                  <a:schemeClr val="accent4">
                    <a:lumMod val="50000"/>
                  </a:schemeClr>
                </a:solidFill>
                <a:latin typeface="Times New Roman" panose="02020603050405020304" pitchFamily="18" charset="0"/>
                <a:ea typeface="Times New Roman" panose="02020603050405020304" pitchFamily="18" charset="0"/>
              </a:rPr>
              <a:t>as</a:t>
            </a:r>
            <a:r>
              <a:rPr lang="lt-LT" sz="1400" b="1" dirty="0">
                <a:solidFill>
                  <a:schemeClr val="accent4">
                    <a:lumMod val="50000"/>
                  </a:schemeClr>
                </a:solidFill>
                <a:latin typeface="Times New Roman" panose="02020603050405020304" pitchFamily="18" charset="0"/>
                <a:ea typeface="Times New Roman" panose="02020603050405020304" pitchFamily="18" charset="0"/>
              </a:rPr>
              <a:t>) paslaugų teikimo sutartį (-</a:t>
            </a:r>
            <a:r>
              <a:rPr lang="lt-LT" sz="1400" b="1" dirty="0" err="1">
                <a:solidFill>
                  <a:schemeClr val="accent4">
                    <a:lumMod val="50000"/>
                  </a:schemeClr>
                </a:solidFill>
                <a:latin typeface="Times New Roman" panose="02020603050405020304" pitchFamily="18" charset="0"/>
                <a:ea typeface="Times New Roman" panose="02020603050405020304" pitchFamily="18" charset="0"/>
              </a:rPr>
              <a:t>is</a:t>
            </a:r>
            <a:r>
              <a:rPr lang="lt-LT" sz="1400" b="1" dirty="0">
                <a:solidFill>
                  <a:schemeClr val="accent4">
                    <a:lumMod val="50000"/>
                  </a:schemeClr>
                </a:solidFill>
                <a:latin typeface="Times New Roman" panose="02020603050405020304" pitchFamily="18" charset="0"/>
                <a:ea typeface="Times New Roman" panose="02020603050405020304" pitchFamily="18" charset="0"/>
              </a:rPr>
              <a:t>)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 Vykdant Aprašo 2.1.1.1 ar 2.1.1.3 papunkčiuose nurodytas veiklas, paslaugų, skirtų tikslinių grupių socialinei atskirčiai mažinti, teikimo pagal projekto vykdytojo ir (ar) partnerio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ių</a:t>
            </a:r>
            <a:r>
              <a:rPr lang="lt-LT" sz="1400" dirty="0">
                <a:solidFill>
                  <a:schemeClr val="accent4">
                    <a:lumMod val="50000"/>
                  </a:schemeClr>
                </a:solidFill>
                <a:latin typeface="Times New Roman" panose="02020603050405020304" pitchFamily="18" charset="0"/>
                <a:ea typeface="Times New Roman" panose="02020603050405020304" pitchFamily="18" charset="0"/>
              </a:rPr>
              <a:t>) su išorės paslaugų teikėju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ais</a:t>
            </a:r>
            <a:r>
              <a:rPr lang="lt-LT" sz="1400" dirty="0">
                <a:solidFill>
                  <a:schemeClr val="accent4">
                    <a:lumMod val="50000"/>
                  </a:schemeClr>
                </a:solidFill>
                <a:latin typeface="Times New Roman" panose="02020603050405020304" pitchFamily="18" charset="0"/>
                <a:ea typeface="Times New Roman" panose="02020603050405020304" pitchFamily="18" charset="0"/>
              </a:rPr>
              <a:t>) sudarytą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as</a:t>
            </a:r>
            <a:r>
              <a:rPr lang="lt-LT" sz="1400" dirty="0">
                <a:solidFill>
                  <a:schemeClr val="accent4">
                    <a:lumMod val="50000"/>
                  </a:schemeClr>
                </a:solidFill>
                <a:latin typeface="Times New Roman" panose="02020603050405020304" pitchFamily="18" charset="0"/>
                <a:ea typeface="Times New Roman" panose="02020603050405020304" pitchFamily="18" charset="0"/>
              </a:rPr>
              <a:t>) paslaugų teikimo sutartį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is</a:t>
            </a:r>
            <a:r>
              <a:rPr lang="lt-LT" sz="1400" dirty="0">
                <a:solidFill>
                  <a:schemeClr val="accent4">
                    <a:lumMod val="50000"/>
                  </a:schemeClr>
                </a:solidFill>
                <a:latin typeface="Times New Roman" panose="02020603050405020304" pitchFamily="18" charset="0"/>
                <a:ea typeface="Times New Roman" panose="02020603050405020304" pitchFamily="18" charset="0"/>
              </a:rPr>
              <a:t>) išlaidos (toliau – </a:t>
            </a:r>
            <a:r>
              <a:rPr lang="lt-LT" sz="1400" b="1" dirty="0">
                <a:solidFill>
                  <a:schemeClr val="accent4">
                    <a:lumMod val="50000"/>
                  </a:schemeClr>
                </a:solidFill>
                <a:latin typeface="Times New Roman" panose="02020603050405020304" pitchFamily="18" charset="0"/>
                <a:ea typeface="Times New Roman" panose="02020603050405020304" pitchFamily="18" charset="0"/>
              </a:rPr>
              <a:t>socialinės atskirties mažinimo paslaugų teikimo išlaidos</a:t>
            </a:r>
            <a:r>
              <a:rPr lang="lt-LT" sz="1400" dirty="0">
                <a:solidFill>
                  <a:schemeClr val="accent4">
                    <a:lumMod val="50000"/>
                  </a:schemeClr>
                </a:solidFill>
                <a:latin typeface="Times New Roman" panose="02020603050405020304" pitchFamily="18" charset="0"/>
                <a:ea typeface="Times New Roman" panose="02020603050405020304" pitchFamily="18" charset="0"/>
              </a:rPr>
              <a:t>) yra tinkamos finansuoti tik iš projekto vykdytojo ir (ar) partnerio (-</a:t>
            </a:r>
            <a:r>
              <a:rPr lang="lt-LT" sz="1400" dirty="0" err="1">
                <a:solidFill>
                  <a:schemeClr val="accent4">
                    <a:lumMod val="50000"/>
                  </a:schemeClr>
                </a:solidFill>
                <a:latin typeface="Times New Roman" panose="02020603050405020304" pitchFamily="18" charset="0"/>
                <a:ea typeface="Times New Roman" panose="02020603050405020304" pitchFamily="18" charset="0"/>
              </a:rPr>
              <a:t>ių</a:t>
            </a:r>
            <a:r>
              <a:rPr lang="lt-LT" sz="1400" dirty="0">
                <a:solidFill>
                  <a:schemeClr val="accent4">
                    <a:lumMod val="50000"/>
                  </a:schemeClr>
                </a:solidFill>
                <a:latin typeface="Times New Roman" panose="02020603050405020304" pitchFamily="18" charset="0"/>
                <a:ea typeface="Times New Roman" panose="02020603050405020304" pitchFamily="18" charset="0"/>
              </a:rPr>
              <a:t>) nuosavo įnašo, jeigu projekte nėra nė vieno projekto veiklas vykdančio savanorio. Socialinės atskirties mažinimo paslaugų teikimo išlaidoms nepriskiriamos išlaidos, kurios pagal projekto vykdytojo ar partnerio su išorės paslaugų teikėjais sudarytas paslaugų teikimo sutartis patiriamos socialinių ar kitų socialinei atskirčiai mažinti skirtų paslaugų teikimo, ar socialinę atskirtį patiriančių gyventojų socialiniams ryšiams bendruomenėje stiprinti skirtų veiklų vykdymo metu tam, kad būtų užtikrintas šių paslaugų (veiklų) tinkamas suteikimas (vykdymas) (pvz., užtikrinta tinkama vieta ir aplinka, projekto veiklų dalyvių atvykimas į paslaugų teikimo (veiklų vykdymo) vietą, projekto veiklų dalyvių maitinimas socialinei atskirčiai mažinti skirtų paslaugų teikimo metu);</a:t>
            </a:r>
            <a:endParaRPr lang="ru-RU" sz="1400" dirty="0">
              <a:solidFill>
                <a:schemeClr val="accent4">
                  <a:lumMod val="50000"/>
                </a:schemeClr>
              </a:solidFill>
              <a:latin typeface="Times New Roman" panose="02020603050405020304" pitchFamily="18" charset="0"/>
              <a:ea typeface="Times New Roman" panose="02020603050405020304" pitchFamily="18" charset="0"/>
            </a:endParaRPr>
          </a:p>
          <a:p>
            <a:pPr marL="0" indent="0">
              <a:buNone/>
            </a:pPr>
            <a:r>
              <a:rPr lang="lt-LT" sz="1400" b="1" dirty="0">
                <a:solidFill>
                  <a:schemeClr val="accent4">
                    <a:lumMod val="50000"/>
                  </a:schemeClr>
                </a:solidFill>
                <a:latin typeface="Times New Roman" panose="02020603050405020304" pitchFamily="18" charset="0"/>
                <a:ea typeface="Times New Roman" panose="02020603050405020304" pitchFamily="18" charset="0"/>
              </a:rPr>
              <a:t>19.</a:t>
            </a:r>
            <a:r>
              <a:rPr lang="lt-LT" sz="1400" dirty="0">
                <a:solidFill>
                  <a:schemeClr val="accent4">
                    <a:lumMod val="50000"/>
                  </a:schemeClr>
                </a:solidFill>
                <a:latin typeface="Times New Roman" panose="02020603050405020304" pitchFamily="18" charset="0"/>
                <a:ea typeface="Times New Roman" panose="02020603050405020304" pitchFamily="18" charset="0"/>
              </a:rPr>
              <a:t> kitos projekto veikloms įvykdyti ir projekto tikslams pasiekti būtinos ir pagrįstos išlaidos.</a:t>
            </a:r>
            <a:endParaRPr lang="ru-RU" sz="1400" dirty="0">
              <a:solidFill>
                <a:schemeClr val="accent4">
                  <a:lumMod val="50000"/>
                </a:schemeClr>
              </a:solidFill>
            </a:endParaRPr>
          </a:p>
        </p:txBody>
      </p:sp>
      <p:pic>
        <p:nvPicPr>
          <p:cNvPr id="5" name="Рисунок 4"/>
          <p:cNvPicPr>
            <a:picLocks noChangeAspect="1"/>
          </p:cNvPicPr>
          <p:nvPr/>
        </p:nvPicPr>
        <p:blipFill>
          <a:blip r:embed="rId2"/>
          <a:stretch>
            <a:fillRect/>
          </a:stretch>
        </p:blipFill>
        <p:spPr>
          <a:xfrm>
            <a:off x="6532904" y="5767812"/>
            <a:ext cx="3095728" cy="744166"/>
          </a:xfrm>
          <a:prstGeom prst="rect">
            <a:avLst/>
          </a:prstGeom>
        </p:spPr>
      </p:pic>
    </p:spTree>
    <p:extLst>
      <p:ext uri="{BB962C8B-B14F-4D97-AF65-F5344CB8AC3E}">
        <p14:creationId xmlns:p14="http://schemas.microsoft.com/office/powerpoint/2010/main" val="3447547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800" dirty="0">
                <a:solidFill>
                  <a:schemeClr val="accent6">
                    <a:lumMod val="50000"/>
                  </a:schemeClr>
                </a:solidFill>
              </a:rPr>
              <a:t>IŠLAIDŲ TINKAMUMO FINANSUOTI REIKALAVIMAI</a:t>
            </a:r>
            <a:endParaRPr lang="ru-RU" sz="2800" dirty="0">
              <a:solidFill>
                <a:schemeClr val="accent6">
                  <a:lumMod val="50000"/>
                </a:schemeClr>
              </a:solidFill>
            </a:endParaRPr>
          </a:p>
        </p:txBody>
      </p:sp>
      <p:sp>
        <p:nvSpPr>
          <p:cNvPr id="3" name="Объект 2"/>
          <p:cNvSpPr>
            <a:spLocks noGrp="1"/>
          </p:cNvSpPr>
          <p:nvPr>
            <p:ph idx="1"/>
          </p:nvPr>
        </p:nvSpPr>
        <p:spPr>
          <a:xfrm>
            <a:off x="846169" y="1583639"/>
            <a:ext cx="8543925" cy="3679360"/>
          </a:xfrm>
        </p:spPr>
        <p:txBody>
          <a:bodyPr>
            <a:normAutofit/>
          </a:bodyPr>
          <a:lstStyle/>
          <a:p>
            <a:r>
              <a:rPr lang="pt-BR" sz="2000" b="1" dirty="0">
                <a:solidFill>
                  <a:schemeClr val="accent4">
                    <a:lumMod val="50000"/>
                  </a:schemeClr>
                </a:solidFill>
              </a:rPr>
              <a:t>Projekto matomumas ir informavimas apie projektą</a:t>
            </a:r>
          </a:p>
          <a:p>
            <a:pPr marL="0" indent="0">
              <a:buNone/>
            </a:pPr>
            <a:r>
              <a:rPr lang="lt-LT" sz="2000" dirty="0">
                <a:solidFill>
                  <a:schemeClr val="accent4">
                    <a:lumMod val="50000"/>
                  </a:schemeClr>
                </a:solidFill>
              </a:rPr>
              <a:t>Tinkamomis finansuoti išlaidomis yra laikomos PAFT 341.1–341.4 papunkčiuose nurodytoms projekto matomumo ir informavimo apie projektą priemonėms įgyvendinti būtinos išlaidos. Šios išlaidos projekto vykdytojui apmokamos supaprastintai taikant fiksuotąją sumą.</a:t>
            </a:r>
            <a:endParaRPr lang="en-US" sz="2000" dirty="0">
              <a:solidFill>
                <a:schemeClr val="accent4">
                  <a:lumMod val="50000"/>
                </a:schemeClr>
              </a:solidFill>
            </a:endParaRPr>
          </a:p>
          <a:p>
            <a:pPr marL="0" indent="0">
              <a:buNone/>
            </a:pPr>
            <a:endParaRPr lang="en-US" sz="2000" dirty="0">
              <a:solidFill>
                <a:schemeClr val="accent4">
                  <a:lumMod val="50000"/>
                </a:schemeClr>
              </a:solidFill>
            </a:endParaRPr>
          </a:p>
          <a:p>
            <a:pPr marL="0" indent="0">
              <a:buNone/>
            </a:pPr>
            <a:endParaRPr lang="en-US" sz="2000" dirty="0">
              <a:solidFill>
                <a:schemeClr val="accent4">
                  <a:lumMod val="50000"/>
                </a:schemeClr>
              </a:solidFill>
            </a:endParaRPr>
          </a:p>
          <a:p>
            <a:r>
              <a:rPr lang="lt-LT" sz="2000" b="1" dirty="0">
                <a:solidFill>
                  <a:schemeClr val="accent4">
                    <a:lumMod val="50000"/>
                  </a:schemeClr>
                </a:solidFill>
              </a:rPr>
              <a:t>Netiesioginės išlaidos ir kitos išlaidos pagal fiksuotąją projekto išlaidų normą</a:t>
            </a:r>
            <a:endParaRPr lang="en-US" sz="2000" b="1" dirty="0">
              <a:solidFill>
                <a:schemeClr val="accent4">
                  <a:lumMod val="50000"/>
                </a:schemeClr>
              </a:solidFill>
            </a:endParaRPr>
          </a:p>
          <a:p>
            <a:pPr marL="0" indent="0">
              <a:buNone/>
            </a:pPr>
            <a:r>
              <a:rPr lang="lt-LT" sz="2000" dirty="0">
                <a:solidFill>
                  <a:schemeClr val="accent4">
                    <a:lumMod val="50000"/>
                  </a:schemeClr>
                </a:solidFill>
              </a:rPr>
              <a:t>Tinkamos finansuoti su projekto administravimu susijusios išlaidos. Šios išlaidos apmokamos taikant fiksuotąją projekto išlaidų normą.</a:t>
            </a:r>
            <a:endParaRPr lang="ru-RU" sz="2000" dirty="0">
              <a:solidFill>
                <a:schemeClr val="accent4">
                  <a:lumMod val="50000"/>
                </a:schemeClr>
              </a:solidFill>
            </a:endParaRPr>
          </a:p>
        </p:txBody>
      </p:sp>
      <p:pic>
        <p:nvPicPr>
          <p:cNvPr id="5" name="Рисунок 4"/>
          <p:cNvPicPr>
            <a:picLocks noChangeAspect="1"/>
          </p:cNvPicPr>
          <p:nvPr/>
        </p:nvPicPr>
        <p:blipFill>
          <a:blip r:embed="rId2"/>
          <a:stretch>
            <a:fillRect/>
          </a:stretch>
        </p:blipFill>
        <p:spPr>
          <a:xfrm>
            <a:off x="6532904" y="5767812"/>
            <a:ext cx="3095728" cy="744166"/>
          </a:xfrm>
          <a:prstGeom prst="rect">
            <a:avLst/>
          </a:prstGeom>
        </p:spPr>
      </p:pic>
    </p:spTree>
    <p:extLst>
      <p:ext uri="{BB962C8B-B14F-4D97-AF65-F5344CB8AC3E}">
        <p14:creationId xmlns:p14="http://schemas.microsoft.com/office/powerpoint/2010/main" val="25643661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a:solidFill>
                  <a:schemeClr val="accent4">
                    <a:lumMod val="50000"/>
                  </a:schemeClr>
                </a:solidFill>
              </a:rPr>
              <a:t>PRIVALOMOS VIEŠINIMO PRIEMONĖS</a:t>
            </a:r>
          </a:p>
        </p:txBody>
      </p:sp>
      <p:sp>
        <p:nvSpPr>
          <p:cNvPr id="3" name="Content Placeholder 2"/>
          <p:cNvSpPr>
            <a:spLocks noGrp="1"/>
          </p:cNvSpPr>
          <p:nvPr>
            <p:ph idx="1"/>
          </p:nvPr>
        </p:nvSpPr>
        <p:spPr>
          <a:xfrm>
            <a:off x="681038" y="1443906"/>
            <a:ext cx="8543925" cy="4351338"/>
          </a:xfrm>
        </p:spPr>
        <p:txBody>
          <a:bodyPr>
            <a:normAutofit/>
          </a:bodyPr>
          <a:lstStyle/>
          <a:p>
            <a:pPr marL="0" indent="0">
              <a:buNone/>
            </a:pPr>
            <a:r>
              <a:rPr lang="lt-LT" sz="2000" b="1" dirty="0">
                <a:solidFill>
                  <a:schemeClr val="accent4">
                    <a:lumMod val="50000"/>
                  </a:schemeClr>
                </a:solidFill>
              </a:rPr>
              <a:t>Per 20 darbo dienų nuo projekto sutarties pasirašymo</a:t>
            </a:r>
            <a:r>
              <a:rPr lang="en-US" sz="2000" b="1" dirty="0">
                <a:solidFill>
                  <a:schemeClr val="accent4">
                    <a:lumMod val="50000"/>
                  </a:schemeClr>
                </a:solidFill>
              </a:rPr>
              <a:t>:</a:t>
            </a:r>
          </a:p>
          <a:p>
            <a:r>
              <a:rPr lang="lt-LT" sz="2000" b="1" dirty="0">
                <a:solidFill>
                  <a:schemeClr val="accent4">
                    <a:lumMod val="50000"/>
                  </a:schemeClr>
                </a:solidFill>
              </a:rPr>
              <a:t>Projekto aprašymas pagrindinėje interneto svetainėje (jei tokia yra). Per 20 darbo dienų nuo projekto sutarties pasirašymo</a:t>
            </a:r>
            <a:r>
              <a:rPr lang="en-US" sz="2000" b="1" dirty="0">
                <a:solidFill>
                  <a:schemeClr val="accent4">
                    <a:lumMod val="50000"/>
                  </a:schemeClr>
                </a:solidFill>
              </a:rPr>
              <a:t>.</a:t>
            </a:r>
          </a:p>
          <a:p>
            <a:r>
              <a:rPr lang="lt-LT" sz="2000" b="1" dirty="0">
                <a:solidFill>
                  <a:schemeClr val="accent4">
                    <a:lumMod val="50000"/>
                  </a:schemeClr>
                </a:solidFill>
              </a:rPr>
              <a:t>Projekto viešinimas socialiniuose tinkluose. </a:t>
            </a:r>
            <a:endParaRPr lang="en-US" sz="2000" b="1" dirty="0">
              <a:solidFill>
                <a:schemeClr val="accent4">
                  <a:lumMod val="50000"/>
                </a:schemeClr>
              </a:solidFill>
            </a:endParaRPr>
          </a:p>
          <a:p>
            <a:r>
              <a:rPr lang="lt-LT" sz="2000" b="1" dirty="0">
                <a:solidFill>
                  <a:schemeClr val="accent4">
                    <a:lumMod val="50000"/>
                  </a:schemeClr>
                </a:solidFill>
              </a:rPr>
              <a:t>Projekto plakato (ne mažesnio kaip A3 formato</a:t>
            </a:r>
            <a:r>
              <a:rPr lang="en-US" sz="2000" b="1" dirty="0">
                <a:solidFill>
                  <a:schemeClr val="accent4">
                    <a:lumMod val="50000"/>
                  </a:schemeClr>
                </a:solidFill>
              </a:rPr>
              <a:t>, </a:t>
            </a:r>
            <a:r>
              <a:rPr lang="lt-LT" sz="2000" b="1" dirty="0">
                <a:solidFill>
                  <a:schemeClr val="accent4">
                    <a:lumMod val="50000"/>
                  </a:schemeClr>
                </a:solidFill>
              </a:rPr>
              <a:t>šablonas yra </a:t>
            </a:r>
            <a:r>
              <a:rPr lang="lt-LT" sz="2000" b="1" dirty="0">
                <a:solidFill>
                  <a:schemeClr val="accent4">
                    <a:lumMod val="50000"/>
                  </a:schemeClr>
                </a:solidFill>
                <a:hlinkClick r:id="rId2"/>
              </a:rPr>
              <a:t>www.esinvesticijos.lt</a:t>
            </a:r>
            <a:r>
              <a:rPr lang="lt-LT" sz="2000" b="1" dirty="0">
                <a:solidFill>
                  <a:schemeClr val="accent4">
                    <a:lumMod val="50000"/>
                  </a:schemeClr>
                </a:solidFill>
              </a:rPr>
              <a:t>) iškabinimas matomoje vietoje arba Projekto pristatymas skaitmeniniame ekrane (ne mažesniame kaip A3 formato) matomoje vietoje </a:t>
            </a:r>
            <a:endParaRPr lang="en-US" sz="2000" b="1" dirty="0">
              <a:solidFill>
                <a:schemeClr val="accent4">
                  <a:lumMod val="50000"/>
                </a:schemeClr>
              </a:solidFill>
            </a:endParaRPr>
          </a:p>
          <a:p>
            <a:pPr marL="0" indent="0">
              <a:buNone/>
            </a:pPr>
            <a:r>
              <a:rPr lang="lt-LT" sz="2000" b="1" dirty="0">
                <a:solidFill>
                  <a:schemeClr val="accent4">
                    <a:lumMod val="50000"/>
                  </a:schemeClr>
                </a:solidFill>
              </a:rPr>
              <a:t>Tinkamas, naudojant ES emblemą ir nurodant atitinkamą teiginį, komunikavimas, kad finansuojama ES lėšomis, visose komunikacijos priemonėse ir tikslinei auditorijai skirtuose viešuose dokumentuose.</a:t>
            </a:r>
            <a:endParaRPr lang="en-US" sz="2000" b="1" dirty="0">
              <a:solidFill>
                <a:schemeClr val="accent4">
                  <a:lumMod val="50000"/>
                </a:schemeClr>
              </a:solidFill>
            </a:endParaRPr>
          </a:p>
        </p:txBody>
      </p:sp>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17247050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4669" y="312255"/>
            <a:ext cx="8210136" cy="584131"/>
          </a:xfrm>
        </p:spPr>
        <p:txBody>
          <a:bodyPr/>
          <a:lstStyle/>
          <a:p>
            <a:r>
              <a:rPr lang="lt-LT" dirty="0">
                <a:solidFill>
                  <a:schemeClr val="accent6">
                    <a:lumMod val="50000"/>
                  </a:schemeClr>
                </a:solidFill>
              </a:rPr>
              <a:t>IŠLAIDŲ TINKAMUMO FINANSUOTI REIKALAVIMAI</a:t>
            </a:r>
          </a:p>
        </p:txBody>
      </p:sp>
      <p:sp>
        <p:nvSpPr>
          <p:cNvPr id="4" name="Content Placeholder 2"/>
          <p:cNvSpPr>
            <a:spLocks noGrp="1"/>
          </p:cNvSpPr>
          <p:nvPr>
            <p:ph idx="1"/>
          </p:nvPr>
        </p:nvSpPr>
        <p:spPr>
          <a:xfrm>
            <a:off x="622851" y="1232452"/>
            <a:ext cx="8661953" cy="4793444"/>
          </a:xfrm>
        </p:spPr>
        <p:txBody>
          <a:bodyPr>
            <a:normAutofit lnSpcReduction="10000"/>
          </a:bodyPr>
          <a:lstStyle/>
          <a:p>
            <a:pPr>
              <a:buFont typeface="Wingdings" panose="05000000000000000000" pitchFamily="2" charset="2"/>
              <a:buChar char="q"/>
            </a:pPr>
            <a:r>
              <a:rPr lang="en-US" altLang="lt-LT" sz="2000" dirty="0"/>
              <a:t> </a:t>
            </a:r>
            <a:r>
              <a:rPr lang="lt-LT" altLang="lt-LT" sz="2000" b="1" dirty="0">
                <a:solidFill>
                  <a:schemeClr val="accent6">
                    <a:lumMod val="50000"/>
                  </a:schemeClr>
                </a:solidFill>
              </a:rPr>
              <a:t>Projekto išlaidos įgyvendinimo metu apmokamos išlaidų kompensavimo būdu projekto vykdytojui deklaruojant patirtas ir apmokėtas išlaidas, supaprastintai apmokamas išlaidas arba kartu derinant šias abi apmokėjimo formas. </a:t>
            </a:r>
            <a:endParaRPr lang="en-US" altLang="lt-LT" sz="2000" b="1" dirty="0">
              <a:solidFill>
                <a:schemeClr val="accent6">
                  <a:lumMod val="50000"/>
                </a:schemeClr>
              </a:solidFill>
            </a:endParaRPr>
          </a:p>
          <a:p>
            <a:pPr>
              <a:buFont typeface="Wingdings" panose="05000000000000000000" pitchFamily="2" charset="2"/>
              <a:buChar char="q"/>
            </a:pPr>
            <a:r>
              <a:rPr lang="en-US" altLang="lt-LT" sz="2000" dirty="0"/>
              <a:t> </a:t>
            </a:r>
            <a:r>
              <a:rPr lang="lt-LT" altLang="lt-LT" sz="2000" b="1" dirty="0">
                <a:solidFill>
                  <a:schemeClr val="accent6">
                    <a:lumMod val="50000"/>
                  </a:schemeClr>
                </a:solidFill>
              </a:rPr>
              <a:t>Pagal Aprašą netinkamomis finansuoti išlaidomis laikomos:</a:t>
            </a:r>
          </a:p>
          <a:p>
            <a:r>
              <a:rPr lang="lt-LT" altLang="lt-LT" sz="2000" dirty="0">
                <a:solidFill>
                  <a:schemeClr val="accent6">
                    <a:lumMod val="50000"/>
                  </a:schemeClr>
                </a:solidFill>
              </a:rPr>
              <a:t> išlaidos, nustatytos PAFT VII skyriaus trečiajame skirsnyje;</a:t>
            </a:r>
          </a:p>
          <a:p>
            <a:r>
              <a:rPr lang="lt-LT" altLang="lt-LT" sz="2000" dirty="0">
                <a:solidFill>
                  <a:schemeClr val="accent6">
                    <a:lumMod val="50000"/>
                  </a:schemeClr>
                </a:solidFill>
              </a:rPr>
              <a:t>tikslinėms grupėms skirto perduoti naudoti (išdalinti) trumpalaikio turto (maisto produktų, higienos prekių, drabužių ir pan.) įsigijimo išlaidos;</a:t>
            </a:r>
          </a:p>
          <a:p>
            <a:r>
              <a:rPr lang="lt-LT" altLang="lt-LT" sz="2000" dirty="0">
                <a:solidFill>
                  <a:schemeClr val="accent6">
                    <a:lumMod val="50000"/>
                  </a:schemeClr>
                </a:solidFill>
              </a:rPr>
              <a:t>medicinos įrangos, vaistinių preparatų įsigijimo išlaidos (medicinine įranga nėra laikoma tokia įranga, kuri, siekiant grąžinti ar palaikyti asmens sveikatos ir fizinę būklę, yra naudojama fiziniams </a:t>
            </a:r>
            <a:r>
              <a:rPr lang="lt-LT" altLang="lt-LT" sz="2000" dirty="0" err="1">
                <a:solidFill>
                  <a:schemeClr val="accent6">
                    <a:lumMod val="50000"/>
                  </a:schemeClr>
                </a:solidFill>
              </a:rPr>
              <a:t>pratimams</a:t>
            </a:r>
            <a:r>
              <a:rPr lang="lt-LT" altLang="lt-LT" sz="2000" dirty="0">
                <a:solidFill>
                  <a:schemeClr val="accent6">
                    <a:lumMod val="50000"/>
                  </a:schemeClr>
                </a:solidFill>
              </a:rPr>
              <a:t> atlikti);</a:t>
            </a:r>
          </a:p>
          <a:p>
            <a:r>
              <a:rPr lang="lt-LT" altLang="lt-LT" sz="2000" dirty="0">
                <a:solidFill>
                  <a:schemeClr val="accent6">
                    <a:lumMod val="50000"/>
                  </a:schemeClr>
                </a:solidFill>
              </a:rPr>
              <a:t>tikslinių grupių apgyvendinimo sveikatos priežiūros įstaigose ir su tuo susijusios išlaidos; </a:t>
            </a:r>
          </a:p>
          <a:p>
            <a:r>
              <a:rPr lang="lt-LT" altLang="lt-LT" sz="2000" dirty="0">
                <a:solidFill>
                  <a:schemeClr val="accent6">
                    <a:lumMod val="50000"/>
                  </a:schemeClr>
                </a:solidFill>
              </a:rPr>
              <a:t>transporto priemonių įsigijimo išlaidos; </a:t>
            </a:r>
          </a:p>
          <a:p>
            <a:r>
              <a:rPr lang="lt-LT" altLang="lt-LT" sz="2000" dirty="0">
                <a:solidFill>
                  <a:schemeClr val="accent6">
                    <a:lumMod val="50000"/>
                  </a:schemeClr>
                </a:solidFill>
              </a:rPr>
              <a:t>išperkamosios ar finansinės nuomos (lizingo) apmokėjimo išlaidos.</a:t>
            </a:r>
          </a:p>
          <a:p>
            <a:endParaRPr lang="lt-LT" altLang="lt-LT" sz="2000" dirty="0"/>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572134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Рисунок 4"/>
          <p:cNvPicPr>
            <a:picLocks noChangeAspect="1"/>
          </p:cNvPicPr>
          <p:nvPr/>
        </p:nvPicPr>
        <p:blipFill>
          <a:blip r:embed="rId2"/>
          <a:stretch>
            <a:fillRect/>
          </a:stretch>
        </p:blipFill>
        <p:spPr>
          <a:xfrm>
            <a:off x="6532904" y="5795244"/>
            <a:ext cx="3095728" cy="744166"/>
          </a:xfrm>
          <a:prstGeom prst="rect">
            <a:avLst/>
          </a:prstGeom>
        </p:spPr>
      </p:pic>
      <p:pic>
        <p:nvPicPr>
          <p:cNvPr id="7" name="Объект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77331" y="1203325"/>
            <a:ext cx="4351338" cy="4351338"/>
          </a:xfrm>
        </p:spPr>
      </p:pic>
    </p:spTree>
    <p:extLst>
      <p:ext uri="{BB962C8B-B14F-4D97-AF65-F5344CB8AC3E}">
        <p14:creationId xmlns:p14="http://schemas.microsoft.com/office/powerpoint/2010/main" val="22835273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4425" y="312254"/>
            <a:ext cx="8048625" cy="549137"/>
          </a:xfrm>
        </p:spPr>
        <p:txBody>
          <a:bodyPr/>
          <a:lstStyle/>
          <a:p>
            <a:r>
              <a:rPr lang="lt-LT" dirty="0">
                <a:solidFill>
                  <a:srgbClr val="002060"/>
                </a:solidFill>
              </a:rPr>
              <a:t>Reikalavimai projektams</a:t>
            </a:r>
          </a:p>
        </p:txBody>
      </p:sp>
      <p:sp>
        <p:nvSpPr>
          <p:cNvPr id="3" name="Content Placeholder 2"/>
          <p:cNvSpPr>
            <a:spLocks noGrp="1"/>
          </p:cNvSpPr>
          <p:nvPr>
            <p:ph idx="1"/>
          </p:nvPr>
        </p:nvSpPr>
        <p:spPr>
          <a:xfrm>
            <a:off x="675861" y="1272209"/>
            <a:ext cx="8616398" cy="4646750"/>
          </a:xfrm>
        </p:spPr>
        <p:txBody>
          <a:bodyPr>
            <a:normAutofit/>
          </a:bodyPr>
          <a:lstStyle/>
          <a:p>
            <a:pPr>
              <a:defRPr/>
            </a:pPr>
            <a:r>
              <a:rPr lang="lt-LT" altLang="lt-LT" sz="2000" b="1" dirty="0">
                <a:solidFill>
                  <a:srgbClr val="002060"/>
                </a:solidFill>
              </a:rPr>
              <a:t>Projekte negali būti numatyti </a:t>
            </a:r>
            <a:r>
              <a:rPr lang="en-US" altLang="lt-LT" sz="2000" b="1" dirty="0" err="1">
                <a:solidFill>
                  <a:srgbClr val="002060"/>
                </a:solidFill>
              </a:rPr>
              <a:t>diskriminuojantys</a:t>
            </a:r>
            <a:r>
              <a:rPr lang="en-US" altLang="lt-LT" sz="2000" b="1" dirty="0">
                <a:solidFill>
                  <a:srgbClr val="002060"/>
                </a:solidFill>
              </a:rPr>
              <a:t> </a:t>
            </a:r>
            <a:r>
              <a:rPr lang="lt-LT" altLang="lt-LT" sz="2000" b="1" dirty="0">
                <a:solidFill>
                  <a:srgbClr val="002060"/>
                </a:solidFill>
              </a:rPr>
              <a:t>apribojimai</a:t>
            </a:r>
            <a:r>
              <a:rPr lang="en-US" altLang="lt-LT" sz="2000" dirty="0">
                <a:solidFill>
                  <a:srgbClr val="002060"/>
                </a:solidFill>
              </a:rPr>
              <a:t>;</a:t>
            </a:r>
          </a:p>
          <a:p>
            <a:pPr>
              <a:defRPr/>
            </a:pPr>
            <a:r>
              <a:rPr lang="lt-LT" altLang="lt-LT" sz="2000" b="1" dirty="0">
                <a:solidFill>
                  <a:srgbClr val="002060"/>
                </a:solidFill>
              </a:rPr>
              <a:t>Projekto veiklos ir rezultatai turi būti prieinami visiems dalyviams, turintiems skirtingų poreikių </a:t>
            </a:r>
            <a:r>
              <a:rPr lang="lt-LT" altLang="lt-LT" sz="2000" dirty="0">
                <a:solidFill>
                  <a:srgbClr val="002060"/>
                </a:solidFill>
              </a:rPr>
              <a:t>(judėjimo, klausos ar kitą negalią turintiems asmenims, valstybinės kalbos nemokantiems asmenims ir pan.):</a:t>
            </a:r>
          </a:p>
          <a:p>
            <a:pPr lvl="1">
              <a:defRPr/>
            </a:pPr>
            <a:r>
              <a:rPr lang="lt-LT" altLang="lt-LT" sz="2000" dirty="0">
                <a:solidFill>
                  <a:srgbClr val="002060"/>
                </a:solidFill>
              </a:rPr>
              <a:t>projekto veiklos prireikus turi būti organizuojamos patalpose, prieinamose judėjimo, regos ar kitą negalią turintiems asmenims;</a:t>
            </a:r>
            <a:endParaRPr lang="en-US" altLang="lt-LT" sz="2000" dirty="0">
              <a:solidFill>
                <a:srgbClr val="002060"/>
              </a:solidFill>
            </a:endParaRPr>
          </a:p>
          <a:p>
            <a:pPr lvl="1">
              <a:defRPr/>
            </a:pPr>
            <a:r>
              <a:rPr lang="lt-LT" altLang="lt-LT" sz="2000" dirty="0">
                <a:solidFill>
                  <a:srgbClr val="002060"/>
                </a:solidFill>
              </a:rPr>
              <a:t>projekto medžiaga prireikus turi būti pritaikyta regos ar kitą negalią turintiems asmenims, valstybinės kalbos nemokantiems asmenims;</a:t>
            </a:r>
            <a:endParaRPr lang="en-US" altLang="lt-LT" sz="2000" dirty="0">
              <a:solidFill>
                <a:srgbClr val="002060"/>
              </a:solidFill>
            </a:endParaRPr>
          </a:p>
          <a:p>
            <a:pPr lvl="1">
              <a:defRPr/>
            </a:pPr>
            <a:r>
              <a:rPr lang="lt-LT" altLang="lt-LT" sz="2000" dirty="0">
                <a:solidFill>
                  <a:srgbClr val="002060"/>
                </a:solidFill>
              </a:rPr>
              <a:t>vykdant projekto veiklas prireikus turi būti užtikrintas vertimas į gestų ar kitą kalbą.</a:t>
            </a:r>
          </a:p>
          <a:p>
            <a:pPr marL="0" indent="0">
              <a:buNone/>
            </a:pPr>
            <a:endParaRPr lang="lt-LT" sz="2000"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1132089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a:t>Pareiškėjo ir partnerio indėlis</a:t>
            </a:r>
          </a:p>
        </p:txBody>
      </p:sp>
      <p:sp>
        <p:nvSpPr>
          <p:cNvPr id="3" name="Content Placeholder 2"/>
          <p:cNvSpPr>
            <a:spLocks noGrp="1"/>
          </p:cNvSpPr>
          <p:nvPr>
            <p:ph idx="1"/>
          </p:nvPr>
        </p:nvSpPr>
        <p:spPr>
          <a:xfrm>
            <a:off x="681039" y="1325217"/>
            <a:ext cx="8395872" cy="4539905"/>
          </a:xfrm>
        </p:spPr>
        <p:txBody>
          <a:bodyPr>
            <a:normAutofit/>
          </a:bodyPr>
          <a:lstStyle/>
          <a:p>
            <a:pPr>
              <a:defRPr/>
            </a:pPr>
            <a:r>
              <a:rPr lang="lt-LT" b="1" dirty="0">
                <a:solidFill>
                  <a:schemeClr val="accent4">
                    <a:lumMod val="50000"/>
                  </a:schemeClr>
                </a:solidFill>
              </a:rPr>
              <a:t>Pareiškėjas nuosavą įnašą gali dengti ,,nepiniginiu“ įnašu: </a:t>
            </a:r>
          </a:p>
          <a:p>
            <a:pPr marL="185738" indent="-185738">
              <a:buFontTx/>
              <a:buAutoNum type="arabicParenR"/>
              <a:defRPr/>
            </a:pPr>
            <a:r>
              <a:rPr lang="lt-LT" dirty="0">
                <a:solidFill>
                  <a:schemeClr val="accent4">
                    <a:lumMod val="50000"/>
                  </a:schemeClr>
                </a:solidFill>
              </a:rPr>
              <a:t>projekto veiklas vykdančių </a:t>
            </a:r>
            <a:r>
              <a:rPr lang="lt-LT" u="sng" dirty="0">
                <a:solidFill>
                  <a:schemeClr val="accent4">
                    <a:lumMod val="50000"/>
                  </a:schemeClr>
                </a:solidFill>
              </a:rPr>
              <a:t>savanorių savanoriška veikla</a:t>
            </a:r>
            <a:r>
              <a:rPr lang="lt-LT" dirty="0">
                <a:solidFill>
                  <a:schemeClr val="accent4">
                    <a:lumMod val="50000"/>
                  </a:schemeClr>
                </a:solidFill>
              </a:rPr>
              <a:t>, tiesiogiai susijusi su projekto veiklų vykdymu;</a:t>
            </a:r>
            <a:r>
              <a:rPr lang="lt-LT" b="1" dirty="0">
                <a:solidFill>
                  <a:schemeClr val="accent4">
                    <a:lumMod val="50000"/>
                  </a:schemeClr>
                </a:solidFill>
              </a:rPr>
              <a:t>   </a:t>
            </a:r>
          </a:p>
          <a:p>
            <a:pPr marL="185738" indent="-185738">
              <a:buFontTx/>
              <a:buAutoNum type="arabicParenR"/>
              <a:defRPr/>
            </a:pPr>
            <a:r>
              <a:rPr lang="lt-LT" dirty="0">
                <a:solidFill>
                  <a:schemeClr val="accent4">
                    <a:lumMod val="50000"/>
                  </a:schemeClr>
                </a:solidFill>
              </a:rPr>
              <a:t>projekto </a:t>
            </a:r>
            <a:r>
              <a:rPr lang="lt-LT" u="sng" dirty="0">
                <a:solidFill>
                  <a:schemeClr val="accent4">
                    <a:lumMod val="50000"/>
                  </a:schemeClr>
                </a:solidFill>
              </a:rPr>
              <a:t>veiklų dalyvių darbo užmokesčio, apskaičiuoto ir išmokėto jiems už darbo laiką, kurio metu darbuotojai dalyvavo projekto veiklose, ir susijusių darbdavio įsipareigojimų išlaidos</a:t>
            </a:r>
            <a:r>
              <a:rPr lang="lt-LT" dirty="0">
                <a:solidFill>
                  <a:schemeClr val="accent4">
                    <a:lumMod val="50000"/>
                  </a:schemeClr>
                </a:solidFill>
              </a:rPr>
              <a:t>; </a:t>
            </a:r>
          </a:p>
          <a:p>
            <a:pPr marL="185738" indent="-185738">
              <a:buFontTx/>
              <a:buAutoNum type="arabicParenR"/>
              <a:defRPr/>
            </a:pPr>
            <a:r>
              <a:rPr lang="lt-LT" dirty="0">
                <a:solidFill>
                  <a:schemeClr val="accent4">
                    <a:lumMod val="50000"/>
                  </a:schemeClr>
                </a:solidFill>
              </a:rPr>
              <a:t>Projekto veiklas, susijusias su socialinių ir kt. paslaugų teikimu </a:t>
            </a:r>
            <a:r>
              <a:rPr lang="lt-LT" dirty="0" err="1">
                <a:solidFill>
                  <a:schemeClr val="accent4">
                    <a:lumMod val="50000"/>
                  </a:schemeClr>
                </a:solidFill>
              </a:rPr>
              <a:t>soc</a:t>
            </a:r>
            <a:r>
              <a:rPr lang="lt-LT" dirty="0">
                <a:solidFill>
                  <a:schemeClr val="accent4">
                    <a:lumMod val="50000"/>
                  </a:schemeClr>
                </a:solidFill>
              </a:rPr>
              <a:t>. atskirtį patiriantiems gyventojas, vykdančio personalo darbo užmokestis;</a:t>
            </a:r>
          </a:p>
          <a:p>
            <a:pPr marL="185738" indent="-185738">
              <a:buFontTx/>
              <a:buAutoNum type="arabicParenR"/>
              <a:defRPr/>
            </a:pPr>
            <a:r>
              <a:rPr lang="lt-LT" dirty="0">
                <a:solidFill>
                  <a:schemeClr val="accent4">
                    <a:lumMod val="50000"/>
                  </a:schemeClr>
                </a:solidFill>
              </a:rPr>
              <a:t> projekto </a:t>
            </a:r>
            <a:r>
              <a:rPr lang="lt-LT" u="sng" dirty="0">
                <a:solidFill>
                  <a:schemeClr val="accent4">
                    <a:lumMod val="50000"/>
                  </a:schemeClr>
                </a:solidFill>
              </a:rPr>
              <a:t>veikloms vykdyti reikalingas projekto vykdytojo ir (ar) partnerio (-</a:t>
            </a:r>
            <a:r>
              <a:rPr lang="lt-LT" u="sng" dirty="0" err="1">
                <a:solidFill>
                  <a:schemeClr val="accent4">
                    <a:lumMod val="50000"/>
                  </a:schemeClr>
                </a:solidFill>
              </a:rPr>
              <a:t>ių</a:t>
            </a:r>
            <a:r>
              <a:rPr lang="lt-LT" u="sng" dirty="0">
                <a:solidFill>
                  <a:schemeClr val="accent4">
                    <a:lumMod val="50000"/>
                  </a:schemeClr>
                </a:solidFill>
              </a:rPr>
              <a:t>) valdomas nekilnojamasis turtas </a:t>
            </a:r>
            <a:r>
              <a:rPr lang="lt-LT" dirty="0">
                <a:solidFill>
                  <a:schemeClr val="accent4">
                    <a:lumMod val="50000"/>
                  </a:schemeClr>
                </a:solidFill>
              </a:rPr>
              <a:t>(turi būti jeigu tenkinamos visos šios sąlygos: turto vertė nėra didesnė už rinkos vertę (kai rinkos vertę patvirtina turto vertintojas arba nepriklausoma turto vertinimo įmonė, atlikę nepriklausomą vertinimą); turtas yra įtrauktas į projekto vykdytojo ar partnerio apskaitą; turtui pirkti, statyti ar rekonstruoti per pastaruosius 10 metų nebuvo skirta ES struktūrinių fondų ar kitų ES finansinių priemonių).</a:t>
            </a:r>
          </a:p>
          <a:p>
            <a:endParaRPr lang="lt-LT"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6561832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b="1" dirty="0">
                <a:solidFill>
                  <a:schemeClr val="accent4">
                    <a:lumMod val="50000"/>
                  </a:schemeClr>
                </a:solidFill>
              </a:rPr>
              <a:t>PĮP PATEIKIMAS</a:t>
            </a:r>
          </a:p>
        </p:txBody>
      </p:sp>
      <p:sp>
        <p:nvSpPr>
          <p:cNvPr id="3" name="Content Placeholder 2"/>
          <p:cNvSpPr>
            <a:spLocks noGrp="1"/>
          </p:cNvSpPr>
          <p:nvPr>
            <p:ph idx="1"/>
          </p:nvPr>
        </p:nvSpPr>
        <p:spPr>
          <a:xfrm>
            <a:off x="681039" y="1417188"/>
            <a:ext cx="8525081" cy="4653378"/>
          </a:xfrm>
        </p:spPr>
        <p:txBody>
          <a:bodyPr>
            <a:noAutofit/>
          </a:bodyPr>
          <a:lstStyle/>
          <a:p>
            <a:r>
              <a:rPr lang="lt-LT" sz="2000" b="1" dirty="0">
                <a:solidFill>
                  <a:schemeClr val="accent6">
                    <a:lumMod val="50000"/>
                  </a:schemeClr>
                </a:solidFill>
              </a:rPr>
              <a:t>Kvietimas </a:t>
            </a:r>
            <a:r>
              <a:rPr lang="en-US" sz="2000" b="1" dirty="0">
                <a:solidFill>
                  <a:schemeClr val="accent6">
                    <a:lumMod val="50000"/>
                  </a:schemeClr>
                </a:solidFill>
              </a:rPr>
              <a:t>Nr. 11-175-K – P</a:t>
            </a:r>
            <a:r>
              <a:rPr lang="lt-LT" sz="2000" b="1" dirty="0">
                <a:solidFill>
                  <a:schemeClr val="accent6">
                    <a:lumMod val="50000"/>
                  </a:schemeClr>
                </a:solidFill>
              </a:rPr>
              <a:t>ĮP teikiamas </a:t>
            </a:r>
            <a:r>
              <a:rPr lang="lt-LT" sz="2000" b="1" u="sng" dirty="0">
                <a:solidFill>
                  <a:schemeClr val="accent6">
                    <a:lumMod val="50000"/>
                  </a:schemeClr>
                </a:solidFill>
              </a:rPr>
              <a:t>ne vėliau kaip iki </a:t>
            </a:r>
            <a:r>
              <a:rPr lang="en-US" sz="2000" b="1" u="sng" dirty="0">
                <a:solidFill>
                  <a:schemeClr val="accent6">
                    <a:lumMod val="50000"/>
                  </a:schemeClr>
                </a:solidFill>
              </a:rPr>
              <a:t>20</a:t>
            </a:r>
            <a:r>
              <a:rPr lang="ru-RU" sz="2000" b="1" u="sng" dirty="0">
                <a:solidFill>
                  <a:schemeClr val="accent6">
                    <a:lumMod val="50000"/>
                  </a:schemeClr>
                </a:solidFill>
              </a:rPr>
              <a:t>24</a:t>
            </a:r>
            <a:r>
              <a:rPr lang="en-US" sz="2000" b="1" u="sng" dirty="0">
                <a:solidFill>
                  <a:schemeClr val="accent6">
                    <a:lumMod val="50000"/>
                  </a:schemeClr>
                </a:solidFill>
              </a:rPr>
              <a:t>-0</a:t>
            </a:r>
            <a:r>
              <a:rPr lang="ru-RU" sz="2000" b="1" u="sng" dirty="0">
                <a:solidFill>
                  <a:schemeClr val="accent6">
                    <a:lumMod val="50000"/>
                  </a:schemeClr>
                </a:solidFill>
              </a:rPr>
              <a:t>2</a:t>
            </a:r>
            <a:r>
              <a:rPr lang="en-US" sz="2000" b="1" u="sng" dirty="0">
                <a:solidFill>
                  <a:schemeClr val="accent6">
                    <a:lumMod val="50000"/>
                  </a:schemeClr>
                </a:solidFill>
              </a:rPr>
              <a:t>-</a:t>
            </a:r>
            <a:r>
              <a:rPr lang="ru-RU" sz="2000" b="1" u="sng" dirty="0">
                <a:solidFill>
                  <a:schemeClr val="accent6">
                    <a:lumMod val="50000"/>
                  </a:schemeClr>
                </a:solidFill>
              </a:rPr>
              <a:t>04</a:t>
            </a:r>
            <a:r>
              <a:rPr lang="en-US" sz="2000" b="1" u="sng" dirty="0">
                <a:solidFill>
                  <a:schemeClr val="accent6">
                    <a:lumMod val="50000"/>
                  </a:schemeClr>
                </a:solidFill>
              </a:rPr>
              <a:t>;</a:t>
            </a:r>
            <a:r>
              <a:rPr lang="ru-RU" sz="2000" b="1" u="sng" dirty="0">
                <a:solidFill>
                  <a:schemeClr val="accent6">
                    <a:lumMod val="50000"/>
                  </a:schemeClr>
                </a:solidFill>
              </a:rPr>
              <a:t> 17</a:t>
            </a:r>
            <a:r>
              <a:rPr lang="en-US" sz="2000" b="1" u="sng" dirty="0">
                <a:solidFill>
                  <a:schemeClr val="accent6">
                    <a:lumMod val="50000"/>
                  </a:schemeClr>
                </a:solidFill>
              </a:rPr>
              <a:t>.00 val.</a:t>
            </a:r>
            <a:endParaRPr lang="ru-RU" sz="2000" b="1" u="sng" dirty="0">
              <a:solidFill>
                <a:schemeClr val="accent6">
                  <a:lumMod val="50000"/>
                </a:schemeClr>
              </a:solidFill>
            </a:endParaRPr>
          </a:p>
          <a:p>
            <a:r>
              <a:rPr lang="lt-LT" sz="2000" b="1" dirty="0">
                <a:solidFill>
                  <a:schemeClr val="accent6">
                    <a:lumMod val="50000"/>
                  </a:schemeClr>
                </a:solidFill>
              </a:rPr>
              <a:t>Kvietimas </a:t>
            </a:r>
            <a:r>
              <a:rPr lang="en-US" sz="2000" b="1" dirty="0">
                <a:solidFill>
                  <a:schemeClr val="accent6">
                    <a:lumMod val="50000"/>
                  </a:schemeClr>
                </a:solidFill>
              </a:rPr>
              <a:t>Nr. 11-17</a:t>
            </a:r>
            <a:r>
              <a:rPr lang="ru-RU" sz="2000" b="1" dirty="0">
                <a:solidFill>
                  <a:schemeClr val="accent6">
                    <a:lumMod val="50000"/>
                  </a:schemeClr>
                </a:solidFill>
              </a:rPr>
              <a:t>6</a:t>
            </a:r>
            <a:r>
              <a:rPr lang="en-US" sz="2000" b="1" dirty="0">
                <a:solidFill>
                  <a:schemeClr val="accent6">
                    <a:lumMod val="50000"/>
                  </a:schemeClr>
                </a:solidFill>
              </a:rPr>
              <a:t>-K – P</a:t>
            </a:r>
            <a:r>
              <a:rPr lang="lt-LT" sz="2000" b="1" dirty="0">
                <a:solidFill>
                  <a:schemeClr val="accent6">
                    <a:lumMod val="50000"/>
                  </a:schemeClr>
                </a:solidFill>
              </a:rPr>
              <a:t>ĮP teikiamas </a:t>
            </a:r>
            <a:r>
              <a:rPr lang="lt-LT" sz="2000" b="1" u="sng" dirty="0">
                <a:solidFill>
                  <a:schemeClr val="accent6">
                    <a:lumMod val="50000"/>
                  </a:schemeClr>
                </a:solidFill>
              </a:rPr>
              <a:t>ne vėliau kaip iki </a:t>
            </a:r>
            <a:r>
              <a:rPr lang="en-US" sz="2000" b="1" u="sng" dirty="0">
                <a:solidFill>
                  <a:schemeClr val="accent6">
                    <a:lumMod val="50000"/>
                  </a:schemeClr>
                </a:solidFill>
              </a:rPr>
              <a:t>20</a:t>
            </a:r>
            <a:r>
              <a:rPr lang="ru-RU" sz="2000" b="1" u="sng" dirty="0">
                <a:solidFill>
                  <a:schemeClr val="accent6">
                    <a:lumMod val="50000"/>
                  </a:schemeClr>
                </a:solidFill>
              </a:rPr>
              <a:t>24</a:t>
            </a:r>
            <a:r>
              <a:rPr lang="en-US" sz="2000" b="1" u="sng" dirty="0">
                <a:solidFill>
                  <a:schemeClr val="accent6">
                    <a:lumMod val="50000"/>
                  </a:schemeClr>
                </a:solidFill>
              </a:rPr>
              <a:t>-0</a:t>
            </a:r>
            <a:r>
              <a:rPr lang="ru-RU" sz="2000" b="1" u="sng" dirty="0">
                <a:solidFill>
                  <a:schemeClr val="accent6">
                    <a:lumMod val="50000"/>
                  </a:schemeClr>
                </a:solidFill>
              </a:rPr>
              <a:t>2</a:t>
            </a:r>
            <a:r>
              <a:rPr lang="en-US" sz="2000" b="1" u="sng" dirty="0">
                <a:solidFill>
                  <a:schemeClr val="accent6">
                    <a:lumMod val="50000"/>
                  </a:schemeClr>
                </a:solidFill>
              </a:rPr>
              <a:t>-</a:t>
            </a:r>
            <a:r>
              <a:rPr lang="ru-RU" sz="2000" b="1" u="sng" dirty="0">
                <a:solidFill>
                  <a:schemeClr val="accent6">
                    <a:lumMod val="50000"/>
                  </a:schemeClr>
                </a:solidFill>
              </a:rPr>
              <a:t>04</a:t>
            </a:r>
            <a:r>
              <a:rPr lang="en-US" sz="2000" b="1" u="sng" dirty="0">
                <a:solidFill>
                  <a:schemeClr val="accent6">
                    <a:lumMod val="50000"/>
                  </a:schemeClr>
                </a:solidFill>
              </a:rPr>
              <a:t>; 17.00 val.</a:t>
            </a:r>
            <a:endParaRPr lang="ru-RU" sz="2000" b="1" u="sng" dirty="0">
              <a:solidFill>
                <a:schemeClr val="accent6">
                  <a:lumMod val="50000"/>
                </a:schemeClr>
              </a:solidFill>
            </a:endParaRPr>
          </a:p>
          <a:p>
            <a:r>
              <a:rPr lang="lt-LT" sz="2000" b="1" dirty="0">
                <a:solidFill>
                  <a:schemeClr val="accent6">
                    <a:lumMod val="50000"/>
                  </a:schemeClr>
                </a:solidFill>
              </a:rPr>
              <a:t>Kvietimas </a:t>
            </a:r>
            <a:r>
              <a:rPr lang="en-US" sz="2000" b="1" dirty="0">
                <a:solidFill>
                  <a:schemeClr val="accent6">
                    <a:lumMod val="50000"/>
                  </a:schemeClr>
                </a:solidFill>
              </a:rPr>
              <a:t>Nr. 11-17</a:t>
            </a:r>
            <a:r>
              <a:rPr lang="ru-RU" sz="2000" b="1" dirty="0">
                <a:solidFill>
                  <a:schemeClr val="accent6">
                    <a:lumMod val="50000"/>
                  </a:schemeClr>
                </a:solidFill>
              </a:rPr>
              <a:t>7</a:t>
            </a:r>
            <a:r>
              <a:rPr lang="en-US" sz="2000" b="1" dirty="0">
                <a:solidFill>
                  <a:schemeClr val="accent6">
                    <a:lumMod val="50000"/>
                  </a:schemeClr>
                </a:solidFill>
              </a:rPr>
              <a:t>-K – P</a:t>
            </a:r>
            <a:r>
              <a:rPr lang="lt-LT" sz="2000" b="1" dirty="0">
                <a:solidFill>
                  <a:schemeClr val="accent6">
                    <a:lumMod val="50000"/>
                  </a:schemeClr>
                </a:solidFill>
              </a:rPr>
              <a:t>ĮP teikiamas </a:t>
            </a:r>
            <a:r>
              <a:rPr lang="lt-LT" sz="2000" b="1" u="sng" dirty="0">
                <a:solidFill>
                  <a:schemeClr val="accent6">
                    <a:lumMod val="50000"/>
                  </a:schemeClr>
                </a:solidFill>
              </a:rPr>
              <a:t>ne vėliau kaip iki </a:t>
            </a:r>
            <a:r>
              <a:rPr lang="en-US" sz="2000" b="1" u="sng" dirty="0">
                <a:solidFill>
                  <a:schemeClr val="accent6">
                    <a:lumMod val="50000"/>
                  </a:schemeClr>
                </a:solidFill>
              </a:rPr>
              <a:t>20</a:t>
            </a:r>
            <a:r>
              <a:rPr lang="ru-RU" sz="2000" b="1" u="sng" dirty="0">
                <a:solidFill>
                  <a:schemeClr val="accent6">
                    <a:lumMod val="50000"/>
                  </a:schemeClr>
                </a:solidFill>
              </a:rPr>
              <a:t>24</a:t>
            </a:r>
            <a:r>
              <a:rPr lang="en-US" sz="2000" b="1" u="sng" dirty="0">
                <a:solidFill>
                  <a:schemeClr val="accent6">
                    <a:lumMod val="50000"/>
                  </a:schemeClr>
                </a:solidFill>
              </a:rPr>
              <a:t>-01-29; 17.00 val.</a:t>
            </a:r>
          </a:p>
          <a:p>
            <a:endParaRPr lang="en-US" sz="2000" b="1" u="sng" dirty="0">
              <a:solidFill>
                <a:schemeClr val="accent6">
                  <a:lumMod val="50000"/>
                </a:schemeClr>
              </a:solidFill>
            </a:endParaRPr>
          </a:p>
          <a:p>
            <a:pPr marL="0" indent="0">
              <a:buNone/>
            </a:pPr>
            <a:r>
              <a:rPr lang="lt-LT" sz="2000" b="1" dirty="0">
                <a:solidFill>
                  <a:schemeClr val="accent6">
                    <a:lumMod val="50000"/>
                  </a:schemeClr>
                </a:solidFill>
              </a:rPr>
              <a:t>Parengtas PĮP (su visais privalomais priedais) teikiamas per 2021-2027 m. Duomenų mainų svetainę (DMS) adresu </a:t>
            </a:r>
            <a:r>
              <a:rPr lang="lt-LT" sz="2000" b="1" u="sng" dirty="0">
                <a:solidFill>
                  <a:schemeClr val="accent6">
                    <a:lumMod val="50000"/>
                  </a:schemeClr>
                </a:solidFill>
                <a:hlinkClick r:id="rId2"/>
              </a:rPr>
              <a:t>https://dms.investis.lt</a:t>
            </a:r>
            <a:r>
              <a:rPr lang="lt-LT" sz="2000" b="1" dirty="0">
                <a:solidFill>
                  <a:schemeClr val="accent6">
                    <a:lumMod val="50000"/>
                  </a:schemeClr>
                </a:solidFill>
              </a:rPr>
              <a:t>. Kilus klausimams kreiptis į nurodytą kvietime atsakingą už kvietimą asmenį.</a:t>
            </a:r>
            <a:endParaRPr lang="en-US" sz="2000" b="1" u="sng" dirty="0">
              <a:solidFill>
                <a:schemeClr val="accent6">
                  <a:lumMod val="50000"/>
                </a:schemeClr>
              </a:solidFill>
            </a:endParaRPr>
          </a:p>
          <a:p>
            <a:endParaRPr lang="en-US" sz="2000" b="1" u="sng" dirty="0"/>
          </a:p>
          <a:p>
            <a:pPr marL="0" indent="0" algn="ctr">
              <a:buNone/>
            </a:pPr>
            <a:r>
              <a:rPr lang="lt-LT" sz="2000" b="1" dirty="0">
                <a:solidFill>
                  <a:srgbClr val="C00000"/>
                </a:solidFill>
              </a:rPr>
              <a:t>Projekto veiklos turi būti įgyvendintos iki 2027 m. gruodžio 1 d.</a:t>
            </a:r>
            <a:endParaRPr lang="en-US" sz="2000" b="1" u="sng" dirty="0">
              <a:solidFill>
                <a:srgbClr val="C00000"/>
              </a:solidFill>
            </a:endParaRPr>
          </a:p>
          <a:p>
            <a:endParaRPr lang="en-US" sz="2000" b="1" u="sng" dirty="0"/>
          </a:p>
          <a:p>
            <a:endParaRPr lang="en-US" sz="2000" b="1" u="sng" dirty="0"/>
          </a:p>
        </p:txBody>
      </p:sp>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7981534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lt-LT" dirty="0">
                <a:solidFill>
                  <a:schemeClr val="accent6">
                    <a:lumMod val="50000"/>
                  </a:schemeClr>
                </a:solidFill>
              </a:rPr>
              <a:t>PĮP priedai / </a:t>
            </a:r>
            <a:r>
              <a:rPr lang="ru-RU" dirty="0">
                <a:solidFill>
                  <a:schemeClr val="accent6">
                    <a:lumMod val="50000"/>
                  </a:schemeClr>
                </a:solidFill>
              </a:rPr>
              <a:t>1</a:t>
            </a:r>
          </a:p>
        </p:txBody>
      </p:sp>
      <p:sp>
        <p:nvSpPr>
          <p:cNvPr id="3" name="Объект 2"/>
          <p:cNvSpPr>
            <a:spLocks noGrp="1"/>
          </p:cNvSpPr>
          <p:nvPr>
            <p:ph idx="1"/>
          </p:nvPr>
        </p:nvSpPr>
        <p:spPr>
          <a:xfrm>
            <a:off x="681039" y="1203536"/>
            <a:ext cx="9039033" cy="4591708"/>
          </a:xfrm>
        </p:spPr>
        <p:txBody>
          <a:bodyPr>
            <a:normAutofit/>
          </a:bodyPr>
          <a:lstStyle/>
          <a:p>
            <a:r>
              <a:rPr lang="lt-LT" dirty="0">
                <a:solidFill>
                  <a:schemeClr val="accent6">
                    <a:lumMod val="50000"/>
                  </a:schemeClr>
                </a:solidFill>
              </a:rPr>
              <a:t>įgaliojimą pasirašyti projekto įgyvendinimo planą, jei jį pasirašo ne pareiškėjo įstaigos vadovas; </a:t>
            </a:r>
          </a:p>
          <a:p>
            <a:r>
              <a:rPr lang="lt-LT" dirty="0">
                <a:solidFill>
                  <a:schemeClr val="accent6">
                    <a:lumMod val="50000"/>
                  </a:schemeClr>
                </a:solidFill>
              </a:rPr>
              <a:t>užpildytą nevyriausybinės organizacijos deklaraciją, kurios forma pateikiama Aprašo 2 priede (jei projekto vykdytojas ar partneris yra NVO);</a:t>
            </a:r>
          </a:p>
          <a:p>
            <a:r>
              <a:rPr lang="lt-LT" dirty="0">
                <a:solidFill>
                  <a:schemeClr val="accent6">
                    <a:lumMod val="50000"/>
                  </a:schemeClr>
                </a:solidFill>
              </a:rPr>
              <a:t>pasirašytą (-</a:t>
            </a:r>
            <a:r>
              <a:rPr lang="lt-LT" dirty="0" err="1">
                <a:solidFill>
                  <a:schemeClr val="accent6">
                    <a:lumMod val="50000"/>
                  </a:schemeClr>
                </a:solidFill>
              </a:rPr>
              <a:t>as</a:t>
            </a:r>
            <a:r>
              <a:rPr lang="lt-LT" dirty="0">
                <a:solidFill>
                  <a:schemeClr val="accent6">
                    <a:lumMod val="50000"/>
                  </a:schemeClr>
                </a:solidFill>
              </a:rPr>
              <a:t>) partnerio (-</a:t>
            </a:r>
            <a:r>
              <a:rPr lang="lt-LT" dirty="0" err="1">
                <a:solidFill>
                  <a:schemeClr val="accent6">
                    <a:lumMod val="50000"/>
                  </a:schemeClr>
                </a:solidFill>
              </a:rPr>
              <a:t>ių</a:t>
            </a:r>
            <a:r>
              <a:rPr lang="lt-LT" dirty="0">
                <a:solidFill>
                  <a:schemeClr val="accent6">
                    <a:lumMod val="50000"/>
                  </a:schemeClr>
                </a:solidFill>
              </a:rPr>
              <a:t>) deklaraciją (-</a:t>
            </a:r>
            <a:r>
              <a:rPr lang="lt-LT" dirty="0" err="1">
                <a:solidFill>
                  <a:schemeClr val="accent6">
                    <a:lumMod val="50000"/>
                  </a:schemeClr>
                </a:solidFill>
              </a:rPr>
              <a:t>as</a:t>
            </a:r>
            <a:r>
              <a:rPr lang="lt-LT" dirty="0">
                <a:solidFill>
                  <a:schemeClr val="accent6">
                    <a:lumMod val="50000"/>
                  </a:schemeClr>
                </a:solidFill>
              </a:rPr>
              <a:t>) (PAFT 1 priedo 1 priedas) (taikoma, kai projektas įgyvendinamas su partneriu (-</a:t>
            </a:r>
            <a:r>
              <a:rPr lang="lt-LT" dirty="0" err="1">
                <a:solidFill>
                  <a:schemeClr val="accent6">
                    <a:lumMod val="50000"/>
                  </a:schemeClr>
                </a:solidFill>
              </a:rPr>
              <a:t>iais</a:t>
            </a:r>
            <a:r>
              <a:rPr lang="lt-LT" dirty="0">
                <a:solidFill>
                  <a:schemeClr val="accent6">
                    <a:lumMod val="50000"/>
                  </a:schemeClr>
                </a:solidFill>
              </a:rPr>
              <a:t>);</a:t>
            </a:r>
          </a:p>
          <a:p>
            <a:r>
              <a:rPr lang="lt-LT" dirty="0">
                <a:solidFill>
                  <a:schemeClr val="accent6">
                    <a:lumMod val="50000"/>
                  </a:schemeClr>
                </a:solidFill>
              </a:rPr>
              <a:t>projekto biudžeto paskirstymą pagal pareiškėją ir partnerį (-</a:t>
            </a:r>
            <a:r>
              <a:rPr lang="lt-LT" dirty="0" err="1">
                <a:solidFill>
                  <a:schemeClr val="accent6">
                    <a:lumMod val="50000"/>
                  </a:schemeClr>
                </a:solidFill>
              </a:rPr>
              <a:t>ius</a:t>
            </a:r>
            <a:r>
              <a:rPr lang="lt-LT" dirty="0">
                <a:solidFill>
                  <a:schemeClr val="accent6">
                    <a:lumMod val="50000"/>
                  </a:schemeClr>
                </a:solidFill>
              </a:rPr>
              <a:t>) (PAFT 1 priedo 2 priedas) (taikoma, kai projektas įgyvendinamas su partneriu (-</a:t>
            </a:r>
            <a:r>
              <a:rPr lang="lt-LT" dirty="0" err="1">
                <a:solidFill>
                  <a:schemeClr val="accent6">
                    <a:lumMod val="50000"/>
                  </a:schemeClr>
                </a:solidFill>
              </a:rPr>
              <a:t>iais</a:t>
            </a:r>
            <a:r>
              <a:rPr lang="lt-LT" dirty="0">
                <a:solidFill>
                  <a:schemeClr val="accent6">
                    <a:lumMod val="50000"/>
                  </a:schemeClr>
                </a:solidFill>
              </a:rPr>
              <a:t>);</a:t>
            </a:r>
          </a:p>
          <a:p>
            <a:r>
              <a:rPr lang="lt-LT" dirty="0">
                <a:solidFill>
                  <a:schemeClr val="accent6">
                    <a:lumMod val="50000"/>
                  </a:schemeClr>
                </a:solidFill>
              </a:rPr>
              <a:t>pareiškėjo ir partnerio (-</a:t>
            </a:r>
            <a:r>
              <a:rPr lang="lt-LT" dirty="0" err="1">
                <a:solidFill>
                  <a:schemeClr val="accent6">
                    <a:lumMod val="50000"/>
                  </a:schemeClr>
                </a:solidFill>
              </a:rPr>
              <a:t>ių</a:t>
            </a:r>
            <a:r>
              <a:rPr lang="lt-LT" dirty="0">
                <a:solidFill>
                  <a:schemeClr val="accent6">
                    <a:lumMod val="50000"/>
                  </a:schemeClr>
                </a:solidFill>
              </a:rPr>
              <a:t>) sudarytą jungtinės veiklos sutartį (taikoma, kai projektas įgyvendinamas su partneriu (-</a:t>
            </a:r>
            <a:r>
              <a:rPr lang="lt-LT" dirty="0" err="1">
                <a:solidFill>
                  <a:schemeClr val="accent6">
                    <a:lumMod val="50000"/>
                  </a:schemeClr>
                </a:solidFill>
              </a:rPr>
              <a:t>iais</a:t>
            </a:r>
            <a:r>
              <a:rPr lang="lt-LT" dirty="0">
                <a:solidFill>
                  <a:schemeClr val="accent6">
                    <a:lumMod val="50000"/>
                  </a:schemeClr>
                </a:solidFill>
              </a:rPr>
              <a:t>));</a:t>
            </a:r>
          </a:p>
          <a:p>
            <a:r>
              <a:rPr lang="lt-LT" dirty="0">
                <a:solidFill>
                  <a:schemeClr val="accent6">
                    <a:lumMod val="50000"/>
                  </a:schemeClr>
                </a:solidFill>
              </a:rPr>
              <a:t>dokumentą (-</a:t>
            </a:r>
            <a:r>
              <a:rPr lang="lt-LT" dirty="0" err="1">
                <a:solidFill>
                  <a:schemeClr val="accent6">
                    <a:lumMod val="50000"/>
                  </a:schemeClr>
                </a:solidFill>
              </a:rPr>
              <a:t>us</a:t>
            </a:r>
            <a:r>
              <a:rPr lang="lt-LT" dirty="0">
                <a:solidFill>
                  <a:schemeClr val="accent6">
                    <a:lumMod val="50000"/>
                  </a:schemeClr>
                </a:solidFill>
              </a:rPr>
              <a:t>), patvirtinančius / įrodančius pareiškėjo ir (ar) partnerio galimybes prisidėti prie projekto finansavimo nuosavomis lėšomis;</a:t>
            </a:r>
          </a:p>
          <a:p>
            <a:r>
              <a:rPr lang="lt-LT" dirty="0">
                <a:solidFill>
                  <a:schemeClr val="accent6">
                    <a:lumMod val="50000"/>
                  </a:schemeClr>
                </a:solidFill>
              </a:rPr>
              <a:t>jei numatomos remonto darbų išlaidos, dokumentus, patvirtinančius disponavimą turimomis patalpomis (nuosavybės ar kiti disponavimą patalpomis įrodantys dokumentai (patikėjimo, panaudos, nuomos sutartys), patalpų savininko sutikimai dėl patalpų remonto (jei kitaip nenustatyta patikėjimo/panaudos/nuomos sutartyje, patalpų brėžiniai ir kt.);</a:t>
            </a:r>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134769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chemeClr val="accent6">
                    <a:lumMod val="50000"/>
                  </a:schemeClr>
                </a:solidFill>
              </a:rPr>
              <a:t>PĮP </a:t>
            </a:r>
            <a:r>
              <a:rPr lang="en-US" dirty="0" err="1">
                <a:solidFill>
                  <a:schemeClr val="accent6">
                    <a:lumMod val="50000"/>
                  </a:schemeClr>
                </a:solidFill>
              </a:rPr>
              <a:t>priedai</a:t>
            </a:r>
            <a:r>
              <a:rPr lang="en-US" dirty="0">
                <a:solidFill>
                  <a:schemeClr val="accent6">
                    <a:lumMod val="50000"/>
                  </a:schemeClr>
                </a:solidFill>
              </a:rPr>
              <a:t> / </a:t>
            </a:r>
            <a:r>
              <a:rPr lang="ru-RU" dirty="0">
                <a:solidFill>
                  <a:schemeClr val="accent6">
                    <a:lumMod val="50000"/>
                  </a:schemeClr>
                </a:solidFill>
              </a:rPr>
              <a:t>2</a:t>
            </a:r>
          </a:p>
        </p:txBody>
      </p:sp>
      <p:sp>
        <p:nvSpPr>
          <p:cNvPr id="3" name="Объект 2"/>
          <p:cNvSpPr>
            <a:spLocks noGrp="1"/>
          </p:cNvSpPr>
          <p:nvPr>
            <p:ph idx="1"/>
          </p:nvPr>
        </p:nvSpPr>
        <p:spPr>
          <a:xfrm>
            <a:off x="681039" y="1371600"/>
            <a:ext cx="8543925" cy="4423644"/>
          </a:xfrm>
        </p:spPr>
        <p:txBody>
          <a:bodyPr>
            <a:normAutofit fontScale="92500" lnSpcReduction="10000"/>
          </a:bodyPr>
          <a:lstStyle/>
          <a:p>
            <a:r>
              <a:rPr lang="lt-LT" dirty="0">
                <a:solidFill>
                  <a:schemeClr val="accent6">
                    <a:lumMod val="50000"/>
                  </a:schemeClr>
                </a:solidFill>
              </a:rPr>
              <a:t>pasirašytą Pareiškėjo (partnerio) įsipareigojimo dėl projekto atitikties reikšmingos žalos nedarymo horizontaliajam principui vertinimo reikalavimų apraše nustatytiems reikalavimams deklaraciją, kurios forma pateikiama Aprašo 3 priede.</a:t>
            </a:r>
          </a:p>
          <a:p>
            <a:r>
              <a:rPr lang="lt-LT" dirty="0">
                <a:solidFill>
                  <a:schemeClr val="accent6">
                    <a:lumMod val="50000"/>
                  </a:schemeClr>
                </a:solidFill>
              </a:rPr>
              <a:t>PĮP suplanuotas išlaidas pagrindžiančius dokumentus: </a:t>
            </a:r>
          </a:p>
          <a:p>
            <a:r>
              <a:rPr lang="lt-LT" dirty="0">
                <a:solidFill>
                  <a:schemeClr val="accent6">
                    <a:lumMod val="50000"/>
                  </a:schemeClr>
                </a:solidFill>
              </a:rPr>
              <a:t>PĮP suplanuotų darbų, prekių, paslaugų išlaidų pagrįstumą patvirtinančius dokumentus (pvz., sudarytos sutartys, komerciniai pasiūlymai, nuorodos į rinkoje esančias kainas, išlaidų skaičiavimai); </a:t>
            </a:r>
          </a:p>
          <a:p>
            <a:r>
              <a:rPr lang="lt-LT" dirty="0">
                <a:solidFill>
                  <a:schemeClr val="accent6">
                    <a:lumMod val="50000"/>
                  </a:schemeClr>
                </a:solidFill>
              </a:rPr>
              <a:t>PĮP suplanuoto darbo užmokesčio išlaidų pagrįstumą patvirtinančius dokumentus (veiklų sąrašą su projektą vykdančių asmenų darbo valandomis, įkainiu (valandiniu arba mėnesiniu), jo pagrindimą). Nustatant išlaidas projektą vykdantiems asmenims, kurie yra projekto vykdytojo darbuotojai ar planuojami įdarbinti nauji darbuotojai, būtina remtis dabartiniu tos institucijos esamų, ar analogiškas pareigas einančių darbuotojų darbo užmokesčiu. Turi būti pateikti įkainį pagrindžiantys dokumentai (pareigybės nuasmenintos darbo sutartys, 3–12 mėnesių nuasmenintas priskaitymo–apmokėjimo žiniaraštis, įrodantis darbo užmokesčio paskyrimą ir išmokėjimą ar pan.). Valstybės tarnautojų, biudžetinių įstaigų darbuotojų darbo užmokesčio valandinis įkainis turi būti apskaičiuotas vadovaujantis nacionaliniais teisės aktais, reglamentuojančiais tokių darbuotojų darbo užmokesčio apskaičiavimą;</a:t>
            </a:r>
          </a:p>
          <a:p>
            <a:r>
              <a:rPr lang="lt-LT" dirty="0">
                <a:solidFill>
                  <a:schemeClr val="accent6">
                    <a:lumMod val="50000"/>
                  </a:schemeClr>
                </a:solidFill>
              </a:rPr>
              <a:t>užpildytą Pažymą darbo užmokesčio vertinimui.</a:t>
            </a:r>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40768460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chemeClr val="accent6">
                    <a:lumMod val="50000"/>
                  </a:schemeClr>
                </a:solidFill>
              </a:rPr>
              <a:t>PĮP </a:t>
            </a:r>
            <a:r>
              <a:rPr lang="en-US" dirty="0" err="1">
                <a:solidFill>
                  <a:schemeClr val="accent6">
                    <a:lumMod val="50000"/>
                  </a:schemeClr>
                </a:solidFill>
              </a:rPr>
              <a:t>priedai</a:t>
            </a:r>
            <a:r>
              <a:rPr lang="en-US" dirty="0">
                <a:solidFill>
                  <a:schemeClr val="accent6">
                    <a:lumMod val="50000"/>
                  </a:schemeClr>
                </a:solidFill>
              </a:rPr>
              <a:t> / </a:t>
            </a:r>
            <a:r>
              <a:rPr lang="ru-RU" dirty="0">
                <a:solidFill>
                  <a:schemeClr val="accent6">
                    <a:lumMod val="50000"/>
                  </a:schemeClr>
                </a:solidFill>
              </a:rPr>
              <a:t>3</a:t>
            </a:r>
          </a:p>
        </p:txBody>
      </p:sp>
      <p:sp>
        <p:nvSpPr>
          <p:cNvPr id="3" name="Объект 2"/>
          <p:cNvSpPr>
            <a:spLocks noGrp="1"/>
          </p:cNvSpPr>
          <p:nvPr>
            <p:ph idx="1"/>
          </p:nvPr>
        </p:nvSpPr>
        <p:spPr>
          <a:xfrm>
            <a:off x="681039" y="1907624"/>
            <a:ext cx="8543925" cy="2966128"/>
          </a:xfrm>
        </p:spPr>
        <p:txBody>
          <a:bodyPr>
            <a:normAutofit lnSpcReduction="10000"/>
          </a:bodyPr>
          <a:lstStyle/>
          <a:p>
            <a:pPr marL="0" indent="0">
              <a:buNone/>
            </a:pPr>
            <a:r>
              <a:rPr lang="lt-LT" b="1" dirty="0">
                <a:solidFill>
                  <a:schemeClr val="accent6">
                    <a:lumMod val="50000"/>
                  </a:schemeClr>
                </a:solidFill>
              </a:rPr>
              <a:t>ATITIKIMĄ PRIORITETINIAMS KRITERIJAMS ĮRODANČIUS DOKUMENTUS:</a:t>
            </a:r>
            <a:endParaRPr lang="ru-RU" b="1" dirty="0">
              <a:solidFill>
                <a:schemeClr val="accent6">
                  <a:lumMod val="50000"/>
                </a:schemeClr>
              </a:solidFill>
            </a:endParaRPr>
          </a:p>
          <a:p>
            <a:pPr marL="0" indent="0">
              <a:buNone/>
            </a:pPr>
            <a:endParaRPr lang="lt-LT" b="1" dirty="0">
              <a:solidFill>
                <a:schemeClr val="accent6">
                  <a:lumMod val="50000"/>
                </a:schemeClr>
              </a:solidFill>
            </a:endParaRPr>
          </a:p>
          <a:p>
            <a:r>
              <a:rPr lang="lt-LT" b="1" dirty="0">
                <a:solidFill>
                  <a:schemeClr val="accent6">
                    <a:lumMod val="50000"/>
                  </a:schemeClr>
                </a:solidFill>
              </a:rPr>
              <a:t>Pareiškėjo veiklos aprašymas (iki 1 psl.)</a:t>
            </a:r>
            <a:endParaRPr lang="ru-RU" b="1" dirty="0">
              <a:solidFill>
                <a:schemeClr val="accent6">
                  <a:lumMod val="50000"/>
                </a:schemeClr>
              </a:solidFill>
            </a:endParaRPr>
          </a:p>
          <a:p>
            <a:pPr marL="0" indent="0">
              <a:buNone/>
            </a:pPr>
            <a:endParaRPr lang="lt-LT" b="1" dirty="0">
              <a:solidFill>
                <a:schemeClr val="accent6">
                  <a:lumMod val="50000"/>
                </a:schemeClr>
              </a:solidFill>
            </a:endParaRPr>
          </a:p>
          <a:p>
            <a:r>
              <a:rPr lang="lt-LT" b="1" dirty="0">
                <a:solidFill>
                  <a:schemeClr val="accent6">
                    <a:lumMod val="50000"/>
                  </a:schemeClr>
                </a:solidFill>
              </a:rPr>
              <a:t>Pareiškėjo patirtį įrodantys dokumentai (nuorodos į įvykdytus dokumentus bei kiti dokumentai, įrodantys patirtį)</a:t>
            </a:r>
            <a:endParaRPr lang="ru-RU" b="1" dirty="0">
              <a:solidFill>
                <a:schemeClr val="accent6">
                  <a:lumMod val="50000"/>
                </a:schemeClr>
              </a:solidFill>
            </a:endParaRPr>
          </a:p>
          <a:p>
            <a:pPr marL="0" indent="0">
              <a:buNone/>
            </a:pPr>
            <a:endParaRPr lang="lt-LT" b="1" dirty="0">
              <a:solidFill>
                <a:schemeClr val="accent6">
                  <a:lumMod val="50000"/>
                </a:schemeClr>
              </a:solidFill>
            </a:endParaRPr>
          </a:p>
          <a:p>
            <a:r>
              <a:rPr lang="lt-LT" b="1" dirty="0">
                <a:solidFill>
                  <a:schemeClr val="accent6">
                    <a:lumMod val="50000"/>
                  </a:schemeClr>
                </a:solidFill>
              </a:rPr>
              <a:t>Partnerio NVO statusą įrodantys dokumentai – Registrų centro išrašas apie NVO statusą arba organizacijos/įstaigos narių/dalininkų sąrašas</a:t>
            </a:r>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7940311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lt-LT" b="1" dirty="0">
                <a:solidFill>
                  <a:schemeClr val="accent6">
                    <a:lumMod val="50000"/>
                  </a:schemeClr>
                </a:solidFill>
              </a:rPr>
              <a:t>PĮP FORMA</a:t>
            </a:r>
            <a:endParaRPr lang="ru-RU" b="1" dirty="0">
              <a:solidFill>
                <a:schemeClr val="accent6">
                  <a:lumMod val="50000"/>
                </a:schemeClr>
              </a:solidFill>
            </a:endParaRPr>
          </a:p>
        </p:txBody>
      </p:sp>
      <p:sp>
        <p:nvSpPr>
          <p:cNvPr id="3" name="Объект 2"/>
          <p:cNvSpPr>
            <a:spLocks noGrp="1"/>
          </p:cNvSpPr>
          <p:nvPr>
            <p:ph idx="1"/>
          </p:nvPr>
        </p:nvSpPr>
        <p:spPr/>
        <p:txBody>
          <a:bodyPr/>
          <a:lstStyle/>
          <a:p>
            <a:endParaRPr lang="lt-LT" dirty="0"/>
          </a:p>
          <a:p>
            <a:endParaRPr lang="lt-LT" dirty="0"/>
          </a:p>
          <a:p>
            <a:r>
              <a:rPr lang="en-US" b="1" dirty="0"/>
              <a:t>https://e-seimas.lrs.lt/portal/legalAct/lt/TAD/fd3d3843f26111ecbfe9c72e552dd5bd/asr </a:t>
            </a:r>
            <a:endParaRPr lang="ru-RU" b="1" dirty="0"/>
          </a:p>
          <a:p>
            <a:endParaRPr lang="ru-RU" dirty="0"/>
          </a:p>
          <a:p>
            <a:endParaRPr lang="ru-RU" dirty="0"/>
          </a:p>
        </p:txBody>
      </p:sp>
      <p:pic>
        <p:nvPicPr>
          <p:cNvPr id="4" name="Рисунок 3"/>
          <p:cNvPicPr>
            <a:picLocks noChangeAspect="1"/>
          </p:cNvPicPr>
          <p:nvPr/>
        </p:nvPicPr>
        <p:blipFill>
          <a:blip r:embed="rId2"/>
          <a:stretch>
            <a:fillRect/>
          </a:stretch>
        </p:blipFill>
        <p:spPr>
          <a:xfrm>
            <a:off x="6532904" y="5795244"/>
            <a:ext cx="3095728" cy="744166"/>
          </a:xfrm>
          <a:prstGeom prst="rect">
            <a:avLst/>
          </a:prstGeom>
        </p:spPr>
      </p:pic>
      <p:pic>
        <p:nvPicPr>
          <p:cNvPr id="5" name="Рисунок 4"/>
          <p:cNvPicPr/>
          <p:nvPr/>
        </p:nvPicPr>
        <p:blipFill>
          <a:blip r:embed="rId3"/>
          <a:stretch>
            <a:fillRect/>
          </a:stretch>
        </p:blipFill>
        <p:spPr>
          <a:xfrm>
            <a:off x="1013012" y="2962656"/>
            <a:ext cx="8440552" cy="1192709"/>
          </a:xfrm>
          <a:prstGeom prst="rect">
            <a:avLst/>
          </a:prstGeom>
        </p:spPr>
      </p:pic>
    </p:spTree>
    <p:extLst>
      <p:ext uri="{BB962C8B-B14F-4D97-AF65-F5344CB8AC3E}">
        <p14:creationId xmlns:p14="http://schemas.microsoft.com/office/powerpoint/2010/main" val="14032995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002060"/>
                </a:solidFill>
              </a:rPr>
              <a:t>KAIP PATEIKTI P</a:t>
            </a:r>
            <a:r>
              <a:rPr lang="lt-LT" dirty="0">
                <a:solidFill>
                  <a:srgbClr val="002060"/>
                </a:solidFill>
              </a:rPr>
              <a:t>ĮP</a:t>
            </a:r>
            <a:endParaRPr lang="ru-RU" dirty="0">
              <a:solidFill>
                <a:srgbClr val="002060"/>
              </a:solidFill>
            </a:endParaRPr>
          </a:p>
        </p:txBody>
      </p:sp>
      <p:sp>
        <p:nvSpPr>
          <p:cNvPr id="3" name="Объект 2"/>
          <p:cNvSpPr>
            <a:spLocks noGrp="1"/>
          </p:cNvSpPr>
          <p:nvPr>
            <p:ph idx="1"/>
          </p:nvPr>
        </p:nvSpPr>
        <p:spPr>
          <a:xfrm>
            <a:off x="662021" y="1251236"/>
            <a:ext cx="8543925" cy="4351338"/>
          </a:xfrm>
        </p:spPr>
        <p:txBody>
          <a:bodyPr/>
          <a:lstStyle/>
          <a:p>
            <a:r>
              <a:rPr lang="lt-LT" b="1" u="sng" dirty="0">
                <a:solidFill>
                  <a:schemeClr val="accent6">
                    <a:lumMod val="50000"/>
                  </a:schemeClr>
                </a:solidFill>
                <a:hlinkClick r:id="rId2"/>
              </a:rPr>
              <a:t>https://esinvesticijos.lt/duk/kaip-pateikti-pip</a:t>
            </a:r>
            <a:endParaRPr lang="lt-LT" b="1" u="sng" dirty="0">
              <a:solidFill>
                <a:schemeClr val="accent6">
                  <a:lumMod val="50000"/>
                </a:schemeClr>
              </a:solidFill>
            </a:endParaRPr>
          </a:p>
          <a:p>
            <a:pPr marL="0" indent="0">
              <a:buNone/>
            </a:pPr>
            <a:r>
              <a:rPr lang="lt-LT" dirty="0"/>
              <a:t> </a:t>
            </a:r>
            <a:endParaRPr lang="ru-RU" dirty="0"/>
          </a:p>
          <a:p>
            <a:endParaRPr lang="en-US" dirty="0"/>
          </a:p>
          <a:p>
            <a:endParaRPr lang="ru-RU" dirty="0"/>
          </a:p>
        </p:txBody>
      </p:sp>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pic>
        <p:nvPicPr>
          <p:cNvPr id="5" name="Рисунок 4"/>
          <p:cNvPicPr/>
          <p:nvPr/>
        </p:nvPicPr>
        <p:blipFill>
          <a:blip r:embed="rId4"/>
          <a:stretch>
            <a:fillRect/>
          </a:stretch>
        </p:blipFill>
        <p:spPr>
          <a:xfrm>
            <a:off x="958658" y="2011680"/>
            <a:ext cx="8247287" cy="3590893"/>
          </a:xfrm>
          <a:prstGeom prst="rect">
            <a:avLst/>
          </a:prstGeom>
        </p:spPr>
      </p:pic>
    </p:spTree>
    <p:extLst>
      <p:ext uri="{BB962C8B-B14F-4D97-AF65-F5344CB8AC3E}">
        <p14:creationId xmlns:p14="http://schemas.microsoft.com/office/powerpoint/2010/main" val="27864535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lt-LT" b="1" dirty="0">
                <a:solidFill>
                  <a:schemeClr val="accent6">
                    <a:lumMod val="50000"/>
                  </a:schemeClr>
                </a:solidFill>
              </a:rPr>
              <a:t>DMS</a:t>
            </a:r>
            <a:endParaRPr lang="ru-RU" b="1" dirty="0">
              <a:solidFill>
                <a:schemeClr val="accent6">
                  <a:lumMod val="50000"/>
                </a:schemeClr>
              </a:solidFill>
            </a:endParaRPr>
          </a:p>
        </p:txBody>
      </p:sp>
      <p:sp>
        <p:nvSpPr>
          <p:cNvPr id="3" name="Объект 2"/>
          <p:cNvSpPr>
            <a:spLocks noGrp="1"/>
          </p:cNvSpPr>
          <p:nvPr>
            <p:ph idx="1"/>
          </p:nvPr>
        </p:nvSpPr>
        <p:spPr/>
        <p:txBody>
          <a:bodyPr/>
          <a:lstStyle/>
          <a:p>
            <a:pPr>
              <a:lnSpc>
                <a:spcPct val="107000"/>
              </a:lnSpc>
              <a:spcAft>
                <a:spcPts val="800"/>
              </a:spcAft>
            </a:pPr>
            <a:r>
              <a:rPr lang="lt-LT" b="1"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https://esinvesticijos.lt/dms</a:t>
            </a:r>
            <a:r>
              <a:rPr lang="lt-LT" b="1" dirty="0">
                <a:latin typeface="Calibri" panose="020F0502020204030204" pitchFamily="34" charset="0"/>
                <a:ea typeface="Calibri" panose="020F0502020204030204" pitchFamily="34" charset="0"/>
                <a:cs typeface="Times New Roman" panose="02020603050405020304" pitchFamily="18" charset="0"/>
              </a:rPr>
              <a:t> </a:t>
            </a:r>
            <a:endParaRPr lang="ru-RU" b="1"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Рисунок 3"/>
          <p:cNvPicPr>
            <a:picLocks noChangeAspect="1"/>
          </p:cNvPicPr>
          <p:nvPr/>
        </p:nvPicPr>
        <p:blipFill>
          <a:blip r:embed="rId3"/>
          <a:stretch>
            <a:fillRect/>
          </a:stretch>
        </p:blipFill>
        <p:spPr>
          <a:xfrm>
            <a:off x="588262" y="1693668"/>
            <a:ext cx="8636701" cy="3981392"/>
          </a:xfrm>
          <a:prstGeom prst="rect">
            <a:avLst/>
          </a:prstGeom>
        </p:spPr>
      </p:pic>
      <p:pic>
        <p:nvPicPr>
          <p:cNvPr id="5" name="Рисунок 4"/>
          <p:cNvPicPr>
            <a:picLocks noChangeAspect="1"/>
          </p:cNvPicPr>
          <p:nvPr/>
        </p:nvPicPr>
        <p:blipFill>
          <a:blip r:embed="rId4"/>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1271089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a:t>Svarbūs dokumentai</a:t>
            </a:r>
          </a:p>
        </p:txBody>
      </p:sp>
      <p:sp>
        <p:nvSpPr>
          <p:cNvPr id="3" name="Content Placeholder 2"/>
          <p:cNvSpPr>
            <a:spLocks noGrp="1"/>
          </p:cNvSpPr>
          <p:nvPr>
            <p:ph idx="1"/>
          </p:nvPr>
        </p:nvSpPr>
        <p:spPr>
          <a:xfrm>
            <a:off x="540518" y="1115397"/>
            <a:ext cx="8960954" cy="4131573"/>
          </a:xfrm>
        </p:spPr>
        <p:txBody>
          <a:bodyPr>
            <a:normAutofit/>
          </a:bodyPr>
          <a:lstStyle/>
          <a:p>
            <a:r>
              <a:rPr lang="lt-LT" sz="2000" b="1" dirty="0">
                <a:hlinkClick r:id="rId2"/>
              </a:rPr>
              <a:t>www.visaginas.lt</a:t>
            </a:r>
            <a:endParaRPr lang="lt-LT" sz="2000" b="1" dirty="0"/>
          </a:p>
          <a:p>
            <a:endParaRPr lang="lt-LT" sz="2000" dirty="0"/>
          </a:p>
          <a:p>
            <a:endParaRPr lang="lt-LT" sz="2000" dirty="0"/>
          </a:p>
          <a:p>
            <a:endParaRPr lang="lt-LT" sz="2000" dirty="0"/>
          </a:p>
          <a:p>
            <a:endParaRPr lang="lt-LT" sz="2000" dirty="0"/>
          </a:p>
          <a:p>
            <a:endParaRPr lang="lt-LT" sz="2000" dirty="0"/>
          </a:p>
          <a:p>
            <a:r>
              <a:rPr lang="lt-LT" sz="2000" b="1" dirty="0"/>
              <a:t>https://visaginas.lt/visagino-vvg/pareiskejams/9525 </a:t>
            </a:r>
            <a:endParaRPr lang="en-US" sz="2000" b="1" dirty="0"/>
          </a:p>
        </p:txBody>
      </p:sp>
      <p:pic>
        <p:nvPicPr>
          <p:cNvPr id="4" name="Рисунок 3"/>
          <p:cNvPicPr>
            <a:picLocks noChangeAspect="1"/>
          </p:cNvPicPr>
          <p:nvPr/>
        </p:nvPicPr>
        <p:blipFill>
          <a:blip r:embed="rId3"/>
          <a:stretch>
            <a:fillRect/>
          </a:stretch>
        </p:blipFill>
        <p:spPr>
          <a:xfrm>
            <a:off x="6532904" y="5795244"/>
            <a:ext cx="3095728" cy="744166"/>
          </a:xfrm>
          <a:prstGeom prst="rect">
            <a:avLst/>
          </a:prstGeom>
        </p:spPr>
      </p:pic>
      <p:pic>
        <p:nvPicPr>
          <p:cNvPr id="6" name="Рисунок 5"/>
          <p:cNvPicPr>
            <a:picLocks noChangeAspect="1"/>
          </p:cNvPicPr>
          <p:nvPr/>
        </p:nvPicPr>
        <p:blipFill>
          <a:blip r:embed="rId4"/>
          <a:stretch>
            <a:fillRect/>
          </a:stretch>
        </p:blipFill>
        <p:spPr>
          <a:xfrm>
            <a:off x="681039" y="1597025"/>
            <a:ext cx="3605905" cy="827448"/>
          </a:xfrm>
          <a:prstGeom prst="rect">
            <a:avLst/>
          </a:prstGeom>
        </p:spPr>
      </p:pic>
      <p:pic>
        <p:nvPicPr>
          <p:cNvPr id="7" name="Рисунок 6"/>
          <p:cNvPicPr>
            <a:picLocks noChangeAspect="1"/>
          </p:cNvPicPr>
          <p:nvPr/>
        </p:nvPicPr>
        <p:blipFill>
          <a:blip r:embed="rId5"/>
          <a:stretch>
            <a:fillRect/>
          </a:stretch>
        </p:blipFill>
        <p:spPr>
          <a:xfrm>
            <a:off x="4809065" y="2010749"/>
            <a:ext cx="4170286" cy="1048107"/>
          </a:xfrm>
          <a:prstGeom prst="rect">
            <a:avLst/>
          </a:prstGeom>
        </p:spPr>
      </p:pic>
      <p:pic>
        <p:nvPicPr>
          <p:cNvPr id="8" name="Рисунок 7"/>
          <p:cNvPicPr>
            <a:picLocks noChangeAspect="1"/>
          </p:cNvPicPr>
          <p:nvPr/>
        </p:nvPicPr>
        <p:blipFill>
          <a:blip r:embed="rId6"/>
          <a:stretch>
            <a:fillRect/>
          </a:stretch>
        </p:blipFill>
        <p:spPr>
          <a:xfrm>
            <a:off x="1688863" y="4253146"/>
            <a:ext cx="3928131" cy="1642335"/>
          </a:xfrm>
          <a:prstGeom prst="rect">
            <a:avLst/>
          </a:prstGeom>
        </p:spPr>
      </p:pic>
    </p:spTree>
    <p:extLst>
      <p:ext uri="{BB962C8B-B14F-4D97-AF65-F5344CB8AC3E}">
        <p14:creationId xmlns:p14="http://schemas.microsoft.com/office/powerpoint/2010/main" val="109484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77331" y="1203325"/>
            <a:ext cx="4351338" cy="4351338"/>
          </a:xfrm>
        </p:spPr>
      </p:pic>
      <p:pic>
        <p:nvPicPr>
          <p:cNvPr id="5" name="Рисунок 4"/>
          <p:cNvPicPr>
            <a:picLocks noChangeAspect="1"/>
          </p:cNvPicPr>
          <p:nvPr/>
        </p:nvPicPr>
        <p:blipFill>
          <a:blip r:embed="rId3"/>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28531730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urinio vietos rezervavimo ženklas 2"/>
          <p:cNvSpPr txBox="1">
            <a:spLocks/>
          </p:cNvSpPr>
          <p:nvPr/>
        </p:nvSpPr>
        <p:spPr>
          <a:xfrm>
            <a:off x="457200" y="2603716"/>
            <a:ext cx="8229600" cy="1633594"/>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496888" fontAlgn="base">
              <a:spcBef>
                <a:spcPct val="0"/>
              </a:spcBef>
              <a:spcAft>
                <a:spcPct val="0"/>
              </a:spcAft>
              <a:buNone/>
            </a:pPr>
            <a:r>
              <a:rPr lang="en-US" altLang="lt-LT" sz="2400" b="1" dirty="0">
                <a:solidFill>
                  <a:schemeClr val="accent6">
                    <a:lumMod val="50000"/>
                  </a:schemeClr>
                </a:solidFill>
                <a:latin typeface="Calibri" pitchFamily="34" charset="0"/>
                <a:ea typeface="MS PGothic" pitchFamily="34" charset="-128"/>
              </a:rPr>
              <a:t>A</a:t>
            </a:r>
            <a:r>
              <a:rPr lang="lt-LT" altLang="lt-LT" sz="2400" b="1" dirty="0">
                <a:solidFill>
                  <a:schemeClr val="accent6">
                    <a:lumMod val="50000"/>
                  </a:schemeClr>
                </a:solidFill>
                <a:latin typeface="Calibri" pitchFamily="34" charset="0"/>
                <a:ea typeface="MS PGothic" pitchFamily="34" charset="-128"/>
              </a:rPr>
              <a:t>ČIŪ UŽ DĖMESĮ </a:t>
            </a:r>
            <a:r>
              <a:rPr lang="en-US" altLang="lt-LT" sz="2400" b="1" dirty="0">
                <a:solidFill>
                  <a:schemeClr val="accent6">
                    <a:lumMod val="50000"/>
                  </a:schemeClr>
                </a:solidFill>
                <a:latin typeface="Calibri" pitchFamily="34" charset="0"/>
                <a:ea typeface="MS PGothic" pitchFamily="34" charset="-128"/>
              </a:rPr>
              <a:t>!</a:t>
            </a:r>
            <a:endParaRPr lang="lt-LT" sz="2400" b="1" dirty="0">
              <a:solidFill>
                <a:schemeClr val="accent6">
                  <a:lumMod val="50000"/>
                </a:schemeClr>
              </a:solidFill>
            </a:endParaRPr>
          </a:p>
        </p:txBody>
      </p:sp>
      <p:pic>
        <p:nvPicPr>
          <p:cNvPr id="3" name="Рисунок 2"/>
          <p:cNvPicPr>
            <a:picLocks noChangeAspect="1"/>
          </p:cNvPicPr>
          <p:nvPr/>
        </p:nvPicPr>
        <p:blipFill>
          <a:blip r:embed="rId2"/>
          <a:stretch>
            <a:fillRect/>
          </a:stretch>
        </p:blipFill>
        <p:spPr>
          <a:xfrm>
            <a:off x="6532904" y="5795244"/>
            <a:ext cx="3095728" cy="744166"/>
          </a:xfrm>
          <a:prstGeom prst="rect">
            <a:avLst/>
          </a:prstGeom>
        </p:spPr>
      </p:pic>
    </p:spTree>
    <p:extLst>
      <p:ext uri="{BB962C8B-B14F-4D97-AF65-F5344CB8AC3E}">
        <p14:creationId xmlns:p14="http://schemas.microsoft.com/office/powerpoint/2010/main" val="3901960918"/>
      </p:ext>
    </p:extLst>
  </p:cSld>
  <p:clrMapOvr>
    <a:masterClrMapping/>
  </p:clrMapOvr>
</p:sld>
</file>

<file path=ppt/theme/theme1.xml><?xml version="1.0" encoding="utf-8"?>
<a:theme xmlns:a="http://schemas.openxmlformats.org/drawingml/2006/main" name="Fin MIn titulinis">
  <a:themeElements>
    <a:clrScheme name="FIMIN">
      <a:dk1>
        <a:srgbClr val="827573"/>
      </a:dk1>
      <a:lt1>
        <a:srgbClr val="FFFFFF"/>
      </a:lt1>
      <a:dk2>
        <a:srgbClr val="827573"/>
      </a:dk2>
      <a:lt2>
        <a:srgbClr val="E2DDDB"/>
      </a:lt2>
      <a:accent1>
        <a:srgbClr val="2A57A3"/>
      </a:accent1>
      <a:accent2>
        <a:srgbClr val="E2DDDB"/>
      </a:accent2>
      <a:accent3>
        <a:srgbClr val="827573"/>
      </a:accent3>
      <a:accent4>
        <a:srgbClr val="E2DDDB"/>
      </a:accent4>
      <a:accent5>
        <a:srgbClr val="FFCC00"/>
      </a:accent5>
      <a:accent6>
        <a:srgbClr val="2A57A3"/>
      </a:accent6>
      <a:hlink>
        <a:srgbClr val="827573"/>
      </a:hlink>
      <a:folHlink>
        <a:srgbClr val="2A57A3"/>
      </a:folHlink>
    </a:clrScheme>
    <a:fontScheme name="FinMIN">
      <a:majorFont>
        <a:latin typeface="Calibri"/>
        <a:ea typeface=""/>
        <a:cs typeface=""/>
      </a:majorFont>
      <a:minorFont>
        <a:latin typeface="Calibr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in MIn" id="{3D01923E-6B55-45DF-A1C7-613873B7B2F0}" vid="{420D04CA-D0BA-4BA0-94CA-232FF5AB0EB0}"/>
    </a:ext>
  </a:extLst>
</a:theme>
</file>

<file path=ppt/theme/theme2.xml><?xml version="1.0" encoding="utf-8"?>
<a:theme xmlns:a="http://schemas.openxmlformats.org/drawingml/2006/main" name="Teksto skaidrė">
  <a:themeElements>
    <a:clrScheme name="FIMIN">
      <a:dk1>
        <a:srgbClr val="827573"/>
      </a:dk1>
      <a:lt1>
        <a:srgbClr val="FFFFFF"/>
      </a:lt1>
      <a:dk2>
        <a:srgbClr val="827573"/>
      </a:dk2>
      <a:lt2>
        <a:srgbClr val="E2DDDB"/>
      </a:lt2>
      <a:accent1>
        <a:srgbClr val="BFBFBF"/>
      </a:accent1>
      <a:accent2>
        <a:srgbClr val="999999"/>
      </a:accent2>
      <a:accent3>
        <a:srgbClr val="666666"/>
      </a:accent3>
      <a:accent4>
        <a:srgbClr val="2A57A3"/>
      </a:accent4>
      <a:accent5>
        <a:srgbClr val="FFCC00"/>
      </a:accent5>
      <a:accent6>
        <a:srgbClr val="6D95D9"/>
      </a:accent6>
      <a:hlink>
        <a:srgbClr val="827573"/>
      </a:hlink>
      <a:folHlink>
        <a:srgbClr val="2A57A3"/>
      </a:folHlink>
    </a:clrScheme>
    <a:fontScheme name="FinMIN">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Galtuinė skaidrė">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1117</TotalTime>
  <Words>3052</Words>
  <Application>Microsoft Office PowerPoint</Application>
  <PresentationFormat>Лист A4 (210x297 мм)</PresentationFormat>
  <Paragraphs>297</Paragraphs>
  <Slides>47</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3</vt:i4>
      </vt:variant>
      <vt:variant>
        <vt:lpstr>Внедренные серверы OLE</vt:lpstr>
      </vt:variant>
      <vt:variant>
        <vt:i4>1</vt:i4>
      </vt:variant>
      <vt:variant>
        <vt:lpstr>Заголовки слайдов</vt:lpstr>
      </vt:variant>
      <vt:variant>
        <vt:i4>47</vt:i4>
      </vt:variant>
    </vt:vector>
  </HeadingPairs>
  <TitlesOfParts>
    <vt:vector size="58" baseType="lpstr">
      <vt:lpstr>MS PGothic</vt:lpstr>
      <vt:lpstr>Aptos Narrow</vt:lpstr>
      <vt:lpstr>Arial</vt:lpstr>
      <vt:lpstr>Calibri</vt:lpstr>
      <vt:lpstr>Calibri Light</vt:lpstr>
      <vt:lpstr>Times New Roman</vt:lpstr>
      <vt:lpstr>Wingdings</vt:lpstr>
      <vt:lpstr>Fin MIn titulinis</vt:lpstr>
      <vt:lpstr>Teksto skaidrė</vt:lpstr>
      <vt:lpstr>Galtuinė skaidrė</vt:lpstr>
      <vt:lpstr>Worksheet</vt:lpstr>
      <vt:lpstr>VISAGINO M. VIETOS PLĖTROS STRATEGIJOS 2024-2029 M. ĮGYVENDINIMAS   Mokymai galimiems pareiškėjams, projektų rengėjams/1 </vt:lpstr>
      <vt:lpstr>PROCEDŪROS</vt:lpstr>
      <vt:lpstr>Projektams taikomi bendrieji reikalavimai</vt:lpstr>
      <vt:lpstr>VISAGINO M. VIETOS PLĖTROS STRATEGIJA 2024 – 2029 M. </vt:lpstr>
      <vt:lpstr>KVIETIMAI TEIKTI PROJEKTŲ ĮGYVENDINIMO PLANUS </vt:lpstr>
      <vt:lpstr>SVARBŪS DOKUMENTAI</vt:lpstr>
      <vt:lpstr>GALIMI PAREIŠKĖJAI  GALIMI PARTNERIAI</vt:lpstr>
      <vt:lpstr>PAPILDOMI REIKALAVIMAI PAREIŠKĖJUI IR PARTNERIAMS</vt:lpstr>
      <vt:lpstr>TIKSLINĖS GRUPĖS</vt:lpstr>
      <vt:lpstr>Riziką patirti socialinę atskirtį turinčių gyventojų grupių pavyzdžiai </vt:lpstr>
      <vt:lpstr>   </vt:lpstr>
      <vt:lpstr>SIEKTINI STEBĖSENOS RODIKLIAI / Kvietimas Nr. 11-175-K</vt:lpstr>
      <vt:lpstr>Prioritetiniai projektų atrankos kriterijai - bendri</vt:lpstr>
      <vt:lpstr>Prioritetiniai projektų atrankos kriterijai - bendri</vt:lpstr>
      <vt:lpstr>Prioritetiniai projektų atrankos kriterijai - bendri</vt:lpstr>
      <vt:lpstr>Prioritetiniai projektų atrankos kriterijai - bendri</vt:lpstr>
      <vt:lpstr>Prioritetiniai projektų atrankos kriterijai - bendri</vt:lpstr>
      <vt:lpstr>Prioritetiniai projektų atrankos kriterijai - bendri</vt:lpstr>
      <vt:lpstr>Prioritetiniai projektų atrankos kriterijai - dalyviai</vt:lpstr>
      <vt:lpstr>Prioritetiniai projektų atrankos kriterijai - dalyviai</vt:lpstr>
      <vt:lpstr>Prioritetiniai projektų atrankos kriterijai - dalyviai</vt:lpstr>
      <vt:lpstr>Prioritetiniai projektų atrankos kriterijai - dalyviai</vt:lpstr>
      <vt:lpstr>PRIORITETINIAI PROJEKTŲ ATRANKOS KRITERIJAI </vt:lpstr>
      <vt:lpstr>Презентация PowerPoint</vt:lpstr>
      <vt:lpstr>IŠLAIDŲ TINKAMUMO FINANSUOTI REIKALAVIMAI</vt:lpstr>
      <vt:lpstr>IŠLAIDŲ TINKAMUMO FINANSUOTI REIKALAVIMAI</vt:lpstr>
      <vt:lpstr>IŠLAIDŲ TINKAMUMO FINANSUOTI REIKALAVIMAI</vt:lpstr>
      <vt:lpstr>IŠLAIDŲ TINKAMUMO FINANSUOTI REIKALAVIMAI</vt:lpstr>
      <vt:lpstr>IŠLAIDŲ TINKAMUMO FINANSUOTI REIKALAVIMAI</vt:lpstr>
      <vt:lpstr>IŠLAIDŲ TINKAMUMO FINANSUOTI REIKALAVIMAI</vt:lpstr>
      <vt:lpstr>IŠLAIDŲ TINKAMUMO FINANSUOTI REIKALAVIMAI</vt:lpstr>
      <vt:lpstr>IŠLAIDŲ TINKAMUMO FINANSUOTI REIKALAVIMAI</vt:lpstr>
      <vt:lpstr>PRIVALOMOS VIEŠINIMO PRIEMONĖS</vt:lpstr>
      <vt:lpstr>IŠLAIDŲ TINKAMUMO FINANSUOTI REIKALAVIMAI</vt:lpstr>
      <vt:lpstr>Презентация PowerPoint</vt:lpstr>
      <vt:lpstr>Reikalavimai projektams</vt:lpstr>
      <vt:lpstr>Pareiškėjo ir partnerio indėlis</vt:lpstr>
      <vt:lpstr>PĮP PATEIKIMAS</vt:lpstr>
      <vt:lpstr>PĮP priedai / 1</vt:lpstr>
      <vt:lpstr>PĮP priedai / 2</vt:lpstr>
      <vt:lpstr>PĮP priedai / 3</vt:lpstr>
      <vt:lpstr>PĮP FORMA</vt:lpstr>
      <vt:lpstr>KAIP PATEIKTI PĮP</vt:lpstr>
      <vt:lpstr>DMS</vt:lpstr>
      <vt:lpstr>Svarbūs dokumentai</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VEPA</cp:lastModifiedBy>
  <cp:revision>214</cp:revision>
  <dcterms:created xsi:type="dcterms:W3CDTF">2015-10-26T11:19:59Z</dcterms:created>
  <dcterms:modified xsi:type="dcterms:W3CDTF">2024-12-17T10:33:21Z</dcterms:modified>
</cp:coreProperties>
</file>